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52" r:id="rId6"/>
    <p:sldMasterId id="2147484771" r:id="rId7"/>
  </p:sldMasterIdLst>
  <p:notesMasterIdLst>
    <p:notesMasterId r:id="rId55"/>
  </p:notesMasterIdLst>
  <p:handoutMasterIdLst>
    <p:handoutMasterId r:id="rId56"/>
  </p:handoutMasterIdLst>
  <p:sldIdLst>
    <p:sldId id="1896" r:id="rId8"/>
    <p:sldId id="1897" r:id="rId9"/>
    <p:sldId id="1898" r:id="rId10"/>
    <p:sldId id="1899" r:id="rId11"/>
    <p:sldId id="1900" r:id="rId12"/>
    <p:sldId id="1901" r:id="rId13"/>
    <p:sldId id="1902" r:id="rId14"/>
    <p:sldId id="1903" r:id="rId15"/>
    <p:sldId id="1904" r:id="rId16"/>
    <p:sldId id="1905" r:id="rId17"/>
    <p:sldId id="1922" r:id="rId18"/>
    <p:sldId id="1906" r:id="rId19"/>
    <p:sldId id="1907" r:id="rId20"/>
    <p:sldId id="1908" r:id="rId21"/>
    <p:sldId id="1909" r:id="rId22"/>
    <p:sldId id="1910" r:id="rId23"/>
    <p:sldId id="1911" r:id="rId24"/>
    <p:sldId id="1912" r:id="rId25"/>
    <p:sldId id="1913" r:id="rId26"/>
    <p:sldId id="1914" r:id="rId27"/>
    <p:sldId id="1915" r:id="rId28"/>
    <p:sldId id="1916" r:id="rId29"/>
    <p:sldId id="1917" r:id="rId30"/>
    <p:sldId id="1918" r:id="rId31"/>
    <p:sldId id="1919" r:id="rId32"/>
    <p:sldId id="1878" r:id="rId33"/>
    <p:sldId id="1920" r:id="rId34"/>
    <p:sldId id="1825" r:id="rId39"/>
    <p:sldId id="1826" r:id="rId40"/>
    <p:sldId id="1827" r:id="rId41"/>
    <p:sldId id="1828" r:id="rId42"/>
    <p:sldId id="1829" r:id="rId43"/>
    <p:sldId id="1864" r:id="rId44"/>
    <p:sldId id="1875" r:id="rId45"/>
    <p:sldId id="1832" r:id="rId46"/>
    <p:sldId id="1833" r:id="rId47"/>
    <p:sldId id="1834" r:id="rId48"/>
    <p:sldId id="1835" r:id="rId49"/>
    <p:sldId id="1836" r:id="rId50"/>
    <p:sldId id="1837" r:id="rId51"/>
    <p:sldId id="1838" r:id="rId52"/>
    <p:sldId id="1840" r:id="rId5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/>
        </p14:section>
        <p14:section name="Microsoft Ignite Template" id="{D0DFAE0D-E38F-4057-9338-3AF18A79D11E}">
          <p14:sldIdLst>
            <p14:sldId id="1896"/>
            <p14:sldId id="1897"/>
          </p14:sldIdLst>
        </p14:section>
        <p14:section name="Intro" id="{DB4EFC46-6096-435A-9ACB-923AD6F21238}">
          <p14:sldIdLst>
            <p14:sldId id="1898"/>
            <p14:sldId id="1899"/>
            <p14:sldId id="1900"/>
            <p14:sldId id="1901"/>
            <p14:sldId id="1902"/>
          </p14:sldIdLst>
        </p14:section>
        <p14:section name="Windows Containers on Azure App Service" id="{164B00D9-CF69-45C0-BE68-5886C536D5C9}">
          <p14:sldIdLst>
            <p14:sldId id="1903"/>
            <p14:sldId id="1904"/>
            <p14:sldId id="1905"/>
            <p14:sldId id="1922"/>
          </p14:sldIdLst>
        </p14:section>
        <p14:section name="Hello World - Simple Containerisation of a Web Application" id="{5C4CB06C-F8E3-4FCC-A5F7-1CB7E97F3279}">
          <p14:sldIdLst>
            <p14:sldId id="1906"/>
            <p14:sldId id="1907"/>
          </p14:sldIdLst>
        </p14:section>
        <p14:section name="Container Customisations" id="{8824ED7D-8EBD-4D8C-96C9-8CFB47F667D9}">
          <p14:sldIdLst>
            <p14:sldId id="1908"/>
            <p14:sldId id="1909"/>
          </p14:sldIdLst>
        </p14:section>
        <p14:section name="Windows Remote Management" id="{C6FC2C9D-D8B6-4D43-BDB3-4430ABF2C8F1}">
          <p14:sldIdLst>
            <p14:sldId id="1910"/>
            <p14:sldId id="1911"/>
          </p14:sldIdLst>
        </p14:section>
        <p14:section name="Build Full CI/CD Pipeline" id="{72824EA5-0AB8-4355-AE94-8CBBDDA91365}">
          <p14:sldIdLst>
            <p14:sldId id="1912"/>
            <p14:sldId id="1913"/>
          </p14:sldIdLst>
        </p14:section>
        <p14:section name="Windows Containers - Things to Know" id="{8A124402-3843-4902-8111-A5F94866044F}">
          <p14:sldIdLst>
            <p14:sldId id="1914"/>
            <p14:sldId id="1915"/>
          </p14:sldIdLst>
        </p14:section>
        <p14:section name="Windows Containers - Best Practices" id="{941B9943-46D1-4316-A412-BE872831D1BF}">
          <p14:sldIdLst>
            <p14:sldId id="1916"/>
          </p14:sldIdLst>
        </p14:section>
        <p14:section name="Closing" id="{7E0F0947-ACAF-475E-A836-89ACD19E2EB4}">
          <p14:sldIdLst>
            <p14:sldId id="1917"/>
            <p14:sldId id="1918"/>
            <p14:sldId id="1919"/>
            <p14:sldId id="1878"/>
            <p14:sldId id="1920"/>
            <p14:sldId id="1877"/>
            <p14:sldId id="1808"/>
            <p14:sldId id="1876"/>
            <p14:sldId id="1809"/>
            <p14:sldId id="1825"/>
            <p14:sldId id="1826"/>
            <p14:sldId id="1827"/>
            <p14:sldId id="1828"/>
            <p14:sldId id="1829"/>
            <p14:sldId id="1864"/>
            <p14:sldId id="1875"/>
            <p14:sldId id="1832"/>
            <p14:sldId id="1833"/>
            <p14:sldId id="1834"/>
            <p14:sldId id="1835"/>
            <p14:sldId id="1836"/>
            <p14:sldId id="1837"/>
            <p14:sldId id="1838"/>
            <p14:sldId id="1839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900" autoAdjust="0"/>
  </p:normalViewPr>
  <p:slideViewPr>
    <p:cSldViewPr snapToGrid="0">
      <p:cViewPr varScale="1">
        <p:scale>
          <a:sx n="101" d="100"/>
          <a:sy n="101" d="100"/>
        </p:scale>
        <p:origin x="132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6.xml" Id="rId13" /><Relationship Type="http://schemas.openxmlformats.org/officeDocument/2006/relationships/slide" Target="slides/slide11.xml" Id="rId18" /><Relationship Type="http://schemas.openxmlformats.org/officeDocument/2006/relationships/slide" Target="slides/slide19.xml" Id="rId26" /><Relationship Type="http://schemas.openxmlformats.org/officeDocument/2006/relationships/slide" Target="slides/slide32.xml" Id="rId39" /><Relationship Type="http://schemas.openxmlformats.org/officeDocument/2006/relationships/slide" Target="slides/slide14.xml" Id="rId21" /><Relationship Type="http://schemas.openxmlformats.org/officeDocument/2006/relationships/slide" Target="slides/slide27.xml" Id="rId34" /><Relationship Type="http://schemas.openxmlformats.org/officeDocument/2006/relationships/slide" Target="slides/slide35.xml" Id="rId42" /><Relationship Type="http://schemas.openxmlformats.org/officeDocument/2006/relationships/slide" Target="slides/slide40.xml" Id="rId47" /><Relationship Type="http://schemas.openxmlformats.org/officeDocument/2006/relationships/slide" Target="slides/slide43.xml" Id="rId50" /><Relationship Type="http://schemas.openxmlformats.org/officeDocument/2006/relationships/notesMaster" Target="notesMasters/notesMaster1.xml" Id="rId55" /><Relationship Type="http://schemas.openxmlformats.org/officeDocument/2006/relationships/slideMaster" Target="slideMasters/slideMaster4.xml" Id="rId7" /><Relationship Type="http://schemas.openxmlformats.org/officeDocument/2006/relationships/customXml" Target="../customXml/item2.xml" Id="rId2" /><Relationship Type="http://schemas.openxmlformats.org/officeDocument/2006/relationships/slide" Target="slides/slide9.xml" Id="rId16" /><Relationship Type="http://schemas.openxmlformats.org/officeDocument/2006/relationships/slide" Target="slides/slide13.xml" Id="rId20" /><Relationship Type="http://schemas.openxmlformats.org/officeDocument/2006/relationships/slide" Target="slides/slide22.xml" Id="rId29" /><Relationship Type="http://schemas.openxmlformats.org/officeDocument/2006/relationships/slide" Target="slides/slide34.xml" Id="rId41" /><Relationship Type="http://schemas.openxmlformats.org/officeDocument/2006/relationships/slide" Target="slides/slide47.xml" Id="rId54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4.xml" Id="rId11" /><Relationship Type="http://schemas.openxmlformats.org/officeDocument/2006/relationships/slide" Target="slides/slide17.xml" Id="rId24" /><Relationship Type="http://schemas.openxmlformats.org/officeDocument/2006/relationships/slide" Target="slides/slide25.xml" Id="rId32" /><Relationship Type="http://schemas.openxmlformats.org/officeDocument/2006/relationships/slide" Target="slides/slide33.xml" Id="rId40" /><Relationship Type="http://schemas.openxmlformats.org/officeDocument/2006/relationships/slide" Target="slides/slide38.xml" Id="rId45" /><Relationship Type="http://schemas.openxmlformats.org/officeDocument/2006/relationships/presProps" Target="presProps.xml" Id="rId58" /><Relationship Type="http://schemas.openxmlformats.org/officeDocument/2006/relationships/slideMaster" Target="slideMasters/slideMaster2.xml" Id="rId5" /><Relationship Type="http://schemas.openxmlformats.org/officeDocument/2006/relationships/slide" Target="slides/slide8.xml" Id="rId15" /><Relationship Type="http://schemas.openxmlformats.org/officeDocument/2006/relationships/slide" Target="slides/slide16.xml" Id="rId23" /><Relationship Type="http://schemas.openxmlformats.org/officeDocument/2006/relationships/slide" Target="slides/slide21.xml" Id="rId28" /><Relationship Type="http://schemas.openxmlformats.org/officeDocument/2006/relationships/slide" Target="slides/slide42.xml" Id="rId49" /><Relationship Type="http://schemas.openxmlformats.org/officeDocument/2006/relationships/tableStyles" Target="tableStyles.xml" Id="rId61" /><Relationship Type="http://schemas.openxmlformats.org/officeDocument/2006/relationships/slide" Target="slides/slide3.xml" Id="rId10" /><Relationship Type="http://schemas.openxmlformats.org/officeDocument/2006/relationships/slide" Target="slides/slide12.xml" Id="rId19" /><Relationship Type="http://schemas.openxmlformats.org/officeDocument/2006/relationships/slide" Target="slides/slide24.xml" Id="rId31" /><Relationship Type="http://schemas.openxmlformats.org/officeDocument/2006/relationships/slide" Target="slides/slide37.xml" Id="rId44" /><Relationship Type="http://schemas.openxmlformats.org/officeDocument/2006/relationships/slide" Target="slides/slide45.xml" Id="rId52" /><Relationship Type="http://schemas.openxmlformats.org/officeDocument/2006/relationships/theme" Target="theme/theme1.xml" Id="rId60" /><Relationship Type="http://schemas.openxmlformats.org/officeDocument/2006/relationships/slideMaster" Target="slideMasters/slideMaster1.xml" Id="rId4" /><Relationship Type="http://schemas.openxmlformats.org/officeDocument/2006/relationships/slide" Target="slides/slide2.xml" Id="rId9" /><Relationship Type="http://schemas.openxmlformats.org/officeDocument/2006/relationships/slide" Target="slides/slide7.xml" Id="rId14" /><Relationship Type="http://schemas.openxmlformats.org/officeDocument/2006/relationships/slide" Target="slides/slide15.xml" Id="rId22" /><Relationship Type="http://schemas.openxmlformats.org/officeDocument/2006/relationships/slide" Target="slides/slide20.xml" Id="rId27" /><Relationship Type="http://schemas.openxmlformats.org/officeDocument/2006/relationships/slide" Target="slides/slide23.xml" Id="rId30" /><Relationship Type="http://schemas.openxmlformats.org/officeDocument/2006/relationships/slide" Target="slides/slide36.xml" Id="rId43" /><Relationship Type="http://schemas.openxmlformats.org/officeDocument/2006/relationships/slide" Target="slides/slide41.xml" Id="rId48" /><Relationship Type="http://schemas.openxmlformats.org/officeDocument/2006/relationships/handoutMaster" Target="handoutMasters/handoutMaster1.xml" Id="rId56" /><Relationship Type="http://schemas.openxmlformats.org/officeDocument/2006/relationships/slide" Target="slides/slide1.xml" Id="rId8" /><Relationship Type="http://schemas.openxmlformats.org/officeDocument/2006/relationships/slide" Target="slides/slide44.xml" Id="rId51" /><Relationship Type="http://schemas.openxmlformats.org/officeDocument/2006/relationships/customXml" Target="../customXml/item3.xml" Id="rId3" /><Relationship Type="http://schemas.openxmlformats.org/officeDocument/2006/relationships/slide" Target="slides/slide5.xml" Id="rId12" /><Relationship Type="http://schemas.openxmlformats.org/officeDocument/2006/relationships/slide" Target="slides/slide10.xml" Id="rId17" /><Relationship Type="http://schemas.openxmlformats.org/officeDocument/2006/relationships/slide" Target="slides/slide18.xml" Id="rId25" /><Relationship Type="http://schemas.openxmlformats.org/officeDocument/2006/relationships/slide" Target="slides/slide26.xml" Id="rId33" /><Relationship Type="http://schemas.openxmlformats.org/officeDocument/2006/relationships/slide" Target="slides/slide39.xml" Id="rId46" /><Relationship Type="http://schemas.openxmlformats.org/officeDocument/2006/relationships/viewProps" Target="viewProps.xml" Id="rId59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9/25/2018 3:59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9/25/2018 3:59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F0B6-AF0D-4EDB-B60E-27694EB6826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31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44442510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18626-F474-479E-937A-543AA55347B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971855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366554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68467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7B7B7-C694-4FC8-B0BD-20DAA0A272F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00578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F42D5-4657-4D58-A751-082C26315A1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233680"/>
      </p:ext>
    </p:extLst>
  </p:cSld>
  <p:clrMapOvr>
    <a:masterClrMapping/>
  </p:clrMapOvr>
</p:notes>
</file>

<file path=ppt/notesSlides/notesSlide19.xml><?xml version="1.0" encoding="utf-8"?>
<p:notes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3CB5B1-3D40-4389-814A-A3E0AEC8E2F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A3098-74CE-4AF5-9C5C-C2A7A2AE65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E0F78483-C1B0-470C-ACDF-3FFAE031C6ED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044386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2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BB6DB-292D-4F55-8FEB-A2186E983E2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843796"/>
      </p:ext>
    </p:extLst>
  </p:cSld>
  <p:clrMapOvr>
    <a:masterClrMapping/>
  </p:clrMapOvr>
</p:notes>
</file>

<file path=ppt/notesSlides/notesSlide2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2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005590"/>
      </p:ext>
    </p:extLst>
  </p:cSld>
  <p:clrMapOvr>
    <a:masterClrMapping/>
  </p:clrMapOvr>
</p:notes>
</file>

<file path=ppt/notesSlides/notesSlide2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9/25/2018 3:59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394627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389426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43A79-E847-46E2-B07E-9919A5301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528142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5571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349224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9/25/2018 3:59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3:59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928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1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9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86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305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52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4010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4148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9447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078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12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7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60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871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574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7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2684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1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4765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8529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13" t="12701" b="10109"/>
          <a:stretch/>
        </p:blipFill>
        <p:spPr>
          <a:xfrm flipH="1">
            <a:off x="-1" y="-1"/>
            <a:ext cx="12192002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5378549" cy="35925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37848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7055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29434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29195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0906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6144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1575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89981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2632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18953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850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8640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29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931704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40585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877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562731"/>
            <a:ext cx="2641704" cy="279397"/>
          </a:xfrm>
          <a:prstGeom prst="rect">
            <a:avLst/>
          </a:prstGeom>
        </p:spPr>
        <p:txBody>
          <a:bodyPr anchor="ctr"/>
          <a:lstStyle>
            <a:lvl1pPr>
              <a:defRPr sz="1333"/>
            </a:lvl1pPr>
          </a:lstStyle>
          <a:p>
            <a:pPr algn="ctr" defTabSz="914225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551346"/>
            <a:ext cx="2844800" cy="290783"/>
          </a:xfrm>
        </p:spPr>
        <p:txBody>
          <a:bodyPr/>
          <a:lstStyle>
            <a:lvl1pPr>
              <a:defRPr sz="1333"/>
            </a:lvl1pPr>
          </a:lstStyle>
          <a:p>
            <a:pPr algn="r" defTabSz="914225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14225">
                <a:defRPr/>
              </a:pPr>
              <a:t>‹#›</a:t>
            </a:fld>
            <a:endParaRPr lang="en-US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1600" y="96838"/>
            <a:ext cx="11480800" cy="792163"/>
          </a:xfrm>
        </p:spPr>
        <p:txBody>
          <a:bodyPr>
            <a:normAutofit/>
          </a:bodyPr>
          <a:lstStyle>
            <a:lvl1pPr>
              <a:defRPr sz="3732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944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1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80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540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946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659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32316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638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473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8715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475923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74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205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85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74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936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9388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5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  <p:sldLayoutId id="2147484764" r:id="rId12"/>
    <p:sldLayoutId id="2147484765" r:id="rId13"/>
    <p:sldLayoutId id="2147484766" r:id="rId14"/>
    <p:sldLayoutId id="2147484767" r:id="rId15"/>
    <p:sldLayoutId id="2147484768" r:id="rId16"/>
    <p:sldLayoutId id="2147484769" r:id="rId17"/>
    <p:sldLayoutId id="2147484770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3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  <p:sldLayoutId id="2147484784" r:id="rId13"/>
    <p:sldLayoutId id="2147484785" r:id="rId14"/>
    <p:sldLayoutId id="2147484786" r:id="rId15"/>
    <p:sldLayoutId id="2147484787" r:id="rId16"/>
    <p:sldLayoutId id="2147484788" r:id="rId17"/>
    <p:sldLayoutId id="214748478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wincontonappsvchelloworld" TargetMode="Externa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ckerfileoptimization" TargetMode="Externa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gnite.mobile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yignite.techcommunity.microsoft.com/evaluation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ciellogroup.com/resources/contrastAnalys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support.office.com/en-US/article/Make-your-PowerPoint-presentations-accessible-6f7772b2-2f33-4bd2-8ca7-dae3b2b3ef25" TargetMode="Externa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BrandCentral/Documents/Monoline_icon_guide_and_library_for_PowerPoint.zip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://customers.microsoft.com/en-US/story/pearson-uses-cloud-platform-to-bring-digital-textbooks" TargetMode="External"/><Relationship Id="rId18" Type="http://schemas.openxmlformats.org/officeDocument/2006/relationships/image" Target="../media/image24.jpeg"/><Relationship Id="rId26" Type="http://schemas.openxmlformats.org/officeDocument/2006/relationships/image" Target="../media/image28.png"/><Relationship Id="rId39" Type="http://schemas.openxmlformats.org/officeDocument/2006/relationships/hyperlink" Target="http://customers.microsoft.com/en-US/story/vetco-keeps-tails-wagging-with-help-from-the-cloud" TargetMode="External"/><Relationship Id="rId3" Type="http://schemas.openxmlformats.org/officeDocument/2006/relationships/hyperlink" Target="http://customers.microsoft.com/en-US/story/the-royal-agricultural-society-creates-fertile-digital-foundation-in-microsoft-azure-to-seed" TargetMode="External"/><Relationship Id="rId21" Type="http://schemas.openxmlformats.org/officeDocument/2006/relationships/hyperlink" Target="http://customers.microsoft.com/en-US/story/somersetcountycouncil" TargetMode="External"/><Relationship Id="rId34" Type="http://schemas.openxmlformats.org/officeDocument/2006/relationships/image" Target="../media/image32.jpeg"/><Relationship Id="rId42" Type="http://schemas.openxmlformats.org/officeDocument/2006/relationships/image" Target="../media/image36.png"/><Relationship Id="rId47" Type="http://schemas.openxmlformats.org/officeDocument/2006/relationships/hyperlink" Target="http://customers.microsoft.com/en-US/story/mtiandcambiahealth" TargetMode="External"/><Relationship Id="rId50" Type="http://schemas.openxmlformats.org/officeDocument/2006/relationships/image" Target="../media/image40.png"/><Relationship Id="rId7" Type="http://schemas.openxmlformats.org/officeDocument/2006/relationships/hyperlink" Target="http://customers.microsoft.com/en-US/story/leading-european-insurance-firm-transforms-online-services-with-azure" TargetMode="External"/><Relationship Id="rId12" Type="http://schemas.openxmlformats.org/officeDocument/2006/relationships/image" Target="../media/image21.jpeg"/><Relationship Id="rId17" Type="http://schemas.openxmlformats.org/officeDocument/2006/relationships/hyperlink" Target="http://customers.microsoft.com/en-US/story/geekwire" TargetMode="External"/><Relationship Id="rId25" Type="http://schemas.openxmlformats.org/officeDocument/2006/relationships/hyperlink" Target="http://customers.microsoft.com/en-US/story/northpower-azure-utilities" TargetMode="External"/><Relationship Id="rId33" Type="http://schemas.openxmlformats.org/officeDocument/2006/relationships/hyperlink" Target="http://customers.microsoft.com/en-US/story/jetcustomerstory" TargetMode="External"/><Relationship Id="rId38" Type="http://schemas.openxmlformats.org/officeDocument/2006/relationships/image" Target="../media/image34.jpeg"/><Relationship Id="rId46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hyperlink" Target="http://customers.microsoft.com/en-US/story/pizza-hut-azure-retail-consumer-goods" TargetMode="External"/><Relationship Id="rId41" Type="http://schemas.openxmlformats.org/officeDocument/2006/relationships/hyperlink" Target="http://customers.microsoft.com/en-US/story/accuweather" TargetMode="Externa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8.jpeg"/><Relationship Id="rId11" Type="http://schemas.openxmlformats.org/officeDocument/2006/relationships/hyperlink" Target="http://customers.microsoft.com/en-US/story/neue-kanale-testen-azure-als-plattform-fur-moderne-app" TargetMode="External"/><Relationship Id="rId24" Type="http://schemas.openxmlformats.org/officeDocument/2006/relationships/image" Target="../media/image27.jpeg"/><Relationship Id="rId32" Type="http://schemas.openxmlformats.org/officeDocument/2006/relationships/image" Target="../media/image31.png"/><Relationship Id="rId37" Type="http://schemas.openxmlformats.org/officeDocument/2006/relationships/hyperlink" Target="http://customers.microsoft.com/en-US/story/nuancehealthcare" TargetMode="External"/><Relationship Id="rId40" Type="http://schemas.openxmlformats.org/officeDocument/2006/relationships/image" Target="../media/image35.jpeg"/><Relationship Id="rId45" Type="http://schemas.openxmlformats.org/officeDocument/2006/relationships/hyperlink" Target="http://customers.microsoft.com/en-US/story/crowdsourcing-gets-music-from-the-cloud-to-the-concert" TargetMode="External"/><Relationship Id="rId5" Type="http://schemas.openxmlformats.org/officeDocument/2006/relationships/hyperlink" Target="http://customers.microsoft.com/en-US/story/enhancing-banking-with-cross-platform-mobile-apps" TargetMode="External"/><Relationship Id="rId15" Type="http://schemas.openxmlformats.org/officeDocument/2006/relationships/hyperlink" Target="http://customers.microsoft.com/en-US/story/canadian-broadcaster-delivers-record-breaking-online-e" TargetMode="External"/><Relationship Id="rId23" Type="http://schemas.openxmlformats.org/officeDocument/2006/relationships/hyperlink" Target="http://customers.microsoft.com/en-US/story/pcl-construction-process-mfg-resources-azure-active-directory-sql-app-services-en" TargetMode="External"/><Relationship Id="rId28" Type="http://schemas.openxmlformats.org/officeDocument/2006/relationships/image" Target="../media/image29.jpeg"/><Relationship Id="rId36" Type="http://schemas.openxmlformats.org/officeDocument/2006/relationships/image" Target="../media/image33.jpeg"/><Relationship Id="rId49" Type="http://schemas.openxmlformats.org/officeDocument/2006/relationships/hyperlink" Target="http://customers.microsoft.com/en-US/story/global-leader-telenor-uses-the-cloud-to-move-with-the" TargetMode="External"/><Relationship Id="rId10" Type="http://schemas.openxmlformats.org/officeDocument/2006/relationships/image" Target="../media/image20.jpeg"/><Relationship Id="rId19" Type="http://schemas.openxmlformats.org/officeDocument/2006/relationships/hyperlink" Target="http://customers.microsoft.com/en-US/story/indianaofficeoftechnology" TargetMode="External"/><Relationship Id="rId31" Type="http://schemas.openxmlformats.org/officeDocument/2006/relationships/hyperlink" Target="http://customers.microsoft.com/en-US/story/carmax" TargetMode="External"/><Relationship Id="rId44" Type="http://schemas.openxmlformats.org/officeDocument/2006/relationships/image" Target="../media/image37.png"/><Relationship Id="rId4" Type="http://schemas.openxmlformats.org/officeDocument/2006/relationships/image" Target="../media/image17.jpeg"/><Relationship Id="rId9" Type="http://schemas.openxmlformats.org/officeDocument/2006/relationships/hyperlink" Target="http://customers.microsoft.com/en-US/story/swissre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hyperlink" Target="http://customers.microsoft.com/en-US/story/lobsterink" TargetMode="External"/><Relationship Id="rId30" Type="http://schemas.openxmlformats.org/officeDocument/2006/relationships/image" Target="../media/image30.jpeg"/><Relationship Id="rId35" Type="http://schemas.openxmlformats.org/officeDocument/2006/relationships/hyperlink" Target="http://customers.microsoft.com/en-US/story/btt" TargetMode="External"/><Relationship Id="rId43" Type="http://schemas.openxmlformats.org/officeDocument/2006/relationships/hyperlink" Target="http://customers.microsoft.com/en-US/story/canadas-largest-automobile-search-site-takes-azure-for" TargetMode="External"/><Relationship Id="rId48" Type="http://schemas.openxmlformats.org/officeDocument/2006/relationships/image" Target="../media/image39.png"/><Relationship Id="rId8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227021"/>
      </p:ext>
    </p:extLst>
  </p:cSld>
  <p:clrMapOvr>
    <a:masterClrMapping/>
  </p:clrMapOvr>
  <p:transition>
    <p:fade/>
  </p:transition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60211C-5A93-40E7-9912-78995A8C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0" cy="553998"/>
          </a:xfrm>
        </p:spPr>
        <p:txBody>
          <a:bodyPr/>
          <a:lstStyle/>
          <a:p>
            <a:r>
              <a:rPr lang="en-US" dirty="0"/>
              <a:t>New SKU—Premium Container (PC)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3A8E8E-9E8F-47A9-9BA1-DB066E36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93" y="2034724"/>
            <a:ext cx="6272295" cy="357447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EC7462-42BD-412F-9478-0C918B38BD99}"/>
              </a:ext>
            </a:extLst>
          </p:cNvPr>
          <p:cNvCxnSpPr>
            <a:cxnSpLocks/>
          </p:cNvCxnSpPr>
          <p:nvPr/>
        </p:nvCxnSpPr>
        <p:spPr>
          <a:xfrm>
            <a:off x="4822962" y="1428750"/>
            <a:ext cx="0" cy="4786421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94C6C95-D726-42CB-A468-766572C712AA}"/>
              </a:ext>
            </a:extLst>
          </p:cNvPr>
          <p:cNvSpPr/>
          <p:nvPr/>
        </p:nvSpPr>
        <p:spPr>
          <a:xfrm>
            <a:off x="588262" y="2030701"/>
            <a:ext cx="3915880" cy="34901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PC2—D2v3</a:t>
            </a:r>
          </a:p>
          <a:p>
            <a:pPr marL="22860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vCPU/8GB RAM/50GB SSD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PC3—D4v3</a:t>
            </a:r>
          </a:p>
          <a:p>
            <a:pPr marL="22860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4 vCPU/16GB RAM/100GB SSD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PC4—D8v3</a:t>
            </a:r>
          </a:p>
          <a:p>
            <a:pPr marL="22860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8 vCPU/32GB RAM/200GB SSD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EXCLUSIVE to Windows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container apps</a:t>
            </a:r>
          </a:p>
        </p:txBody>
      </p:sp>
    </p:spTree>
    <p:extLst>
      <p:ext uri="{BB962C8B-B14F-4D97-AF65-F5344CB8AC3E}">
        <p14:creationId xmlns:p14="http://schemas.microsoft.com/office/powerpoint/2010/main" val="2339882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931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6406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A705-F9CA-4DBA-98A5-F2B3D1B7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base images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0E2567-C0A6-405C-9A32-2EFF2097B4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8263" y="1261747"/>
          <a:ext cx="11018519" cy="2373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38777">
                  <a:extLst>
                    <a:ext uri="{9D8B030D-6E8A-4147-A177-3AD203B41FA5}">
                      <a16:colId xmlns:a16="http://schemas.microsoft.com/office/drawing/2014/main" val="2890253554"/>
                    </a:ext>
                  </a:extLst>
                </a:gridCol>
                <a:gridCol w="6079742">
                  <a:extLst>
                    <a:ext uri="{9D8B030D-6E8A-4147-A177-3AD203B41FA5}">
                      <a16:colId xmlns:a16="http://schemas.microsoft.com/office/drawing/2014/main" val="626136422"/>
                    </a:ext>
                  </a:extLst>
                </a:gridCol>
              </a:tblGrid>
              <a:tr h="488995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+mn-ea"/>
                          <a:cs typeface="+mn-cs"/>
                        </a:rPr>
                        <a:t>IIS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7232" marR="67232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3640"/>
                  </a:ext>
                </a:extLst>
              </a:tr>
              <a:tr h="356839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Repo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iis</a:t>
                      </a:r>
                      <a:endParaRPr lang="en-US" sz="1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817363"/>
                  </a:ext>
                </a:extLst>
              </a:tr>
              <a:tr h="354955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Server core image tag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windowsservercore-ltsc2016, latest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4343"/>
                  </a:ext>
                </a:extLst>
              </a:tr>
              <a:tr h="325269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Nano image tag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nanoserver-sac2016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140575"/>
                  </a:ext>
                </a:extLst>
              </a:tr>
              <a:tr h="269513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ASP.NET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086836"/>
                  </a:ext>
                </a:extLst>
              </a:tr>
              <a:tr h="269513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Repo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aspnet</a:t>
                      </a:r>
                      <a:endParaRPr lang="en-US" sz="1400" kern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878495"/>
                  </a:ext>
                </a:extLst>
              </a:tr>
              <a:tr h="308467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Server core image tag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4.7.2-windowsservercore-ltsc2016, 4.7.2, latest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3052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0C0E56-AB09-4D1C-B1EF-1ABC827ACB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8263" y="4201623"/>
          <a:ext cx="11018519" cy="2048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38777">
                  <a:extLst>
                    <a:ext uri="{9D8B030D-6E8A-4147-A177-3AD203B41FA5}">
                      <a16:colId xmlns:a16="http://schemas.microsoft.com/office/drawing/2014/main" val="2890253554"/>
                    </a:ext>
                  </a:extLst>
                </a:gridCol>
                <a:gridCol w="6079742">
                  <a:extLst>
                    <a:ext uri="{9D8B030D-6E8A-4147-A177-3AD203B41FA5}">
                      <a16:colId xmlns:a16="http://schemas.microsoft.com/office/drawing/2014/main" val="626136422"/>
                    </a:ext>
                  </a:extLst>
                </a:gridCol>
              </a:tblGrid>
              <a:tr h="488995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+mn-ea"/>
                          <a:cs typeface="+mn-cs"/>
                        </a:rPr>
                        <a:t>ASP.NET core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7232" marR="67232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3640"/>
                  </a:ext>
                </a:extLst>
              </a:tr>
              <a:tr h="356839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Repo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/dotnet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817363"/>
                  </a:ext>
                </a:extLst>
              </a:tr>
              <a:tr h="354955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Nano image tag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2.1-aspnetcore-runtime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4343"/>
                  </a:ext>
                </a:extLst>
              </a:tr>
              <a:tr h="269513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ASP.NET core build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086836"/>
                  </a:ext>
                </a:extLst>
              </a:tr>
              <a:tr h="269513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Repo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/dotnet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878495"/>
                  </a:ext>
                </a:extLst>
              </a:tr>
              <a:tr h="308467"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Nano image </a:t>
                      </a:r>
                      <a:r>
                        <a:rPr lang="en-US" sz="1400" b="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+mn-ea"/>
                          <a:cs typeface="+mn-cs"/>
                        </a:rPr>
                        <a:t>tag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32742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2.1-sdk</a:t>
                      </a:r>
                    </a:p>
                  </a:txBody>
                  <a:tcPr marL="67232" marR="67232" marT="0" marB="0"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30527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6DF11A-F3B7-4EEC-8236-D85E98E3B84B}"/>
              </a:ext>
            </a:extLst>
          </p:cNvPr>
          <p:cNvCxnSpPr>
            <a:cxnSpLocks/>
          </p:cNvCxnSpPr>
          <p:nvPr/>
        </p:nvCxnSpPr>
        <p:spPr>
          <a:xfrm>
            <a:off x="293687" y="3918460"/>
            <a:ext cx="11604627" cy="1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907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0.03032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AFB9-9AEA-42EB-BBC5-D48B1379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6400800" cy="1495794"/>
          </a:xfrm>
        </p:spPr>
        <p:txBody>
          <a:bodyPr/>
          <a:lstStyle/>
          <a:p>
            <a:r>
              <a:rPr lang="en-US" dirty="0"/>
              <a:t>Hello world—simple containerization of </a:t>
            </a:r>
            <a:br>
              <a:rPr lang="en-US" dirty="0"/>
            </a:br>
            <a:r>
              <a:rPr lang="en-US" dirty="0"/>
              <a:t>a web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6352C-92BA-4874-AA52-E62FC3612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Andrew Westgarth</a:t>
            </a:r>
          </a:p>
        </p:txBody>
      </p:sp>
    </p:spTree>
    <p:extLst>
      <p:ext uri="{BB962C8B-B14F-4D97-AF65-F5344CB8AC3E}">
        <p14:creationId xmlns:p14="http://schemas.microsoft.com/office/powerpoint/2010/main" val="25524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5BEA4-4FD4-429B-8F2A-6152ADB4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75B82A-07E0-4E79-9B55-3FF3A7293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774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+mn-lt"/>
              </a:rPr>
              <a:t>Pre-requisites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Visual Studio 2017 with </a:t>
            </a:r>
            <a:r>
              <a:rPr lang="en-US" dirty="0" err="1"/>
              <a:t>.Net</a:t>
            </a:r>
            <a:r>
              <a:rPr lang="en-US" dirty="0"/>
              <a:t> core and Azure workloads installed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Docker for Windows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Docker Hub account or an Azure Container Registry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+mn-lt"/>
              </a:rPr>
              <a:t>Example blog post—</a:t>
            </a:r>
            <a:r>
              <a:rPr lang="en-US" dirty="0">
                <a:latin typeface="+mn-lt"/>
                <a:hlinkClick r:id="rId2"/>
              </a:rPr>
              <a:t>https://aka.ms/wincontonappsvchelloworld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3645244"/>
      </p:ext>
    </p:extLst>
  </p:cSld>
  <p:clrMapOvr>
    <a:masterClrMapping/>
  </p:clrMapOvr>
  <p:transition>
    <p:fade/>
  </p:transition>
</p:sld>
</file>

<file path=ppt/slides/slide1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0074-AAAC-4928-A075-787692F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customizations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02616-3FD8-4839-AE32-F03937577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Andrew Westgarth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49F886-5A31-4123-8566-82861601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416A1-AC93-4D5B-9E89-2E34F6E67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9124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+mn-lt"/>
              </a:rPr>
              <a:t>Demonstrated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Installation and use of custom font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PDF generation—often blocked by App Service sandbox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Installation and use of custom cultures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Installation and use GAC assemblies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Installation and calling native DLLs (*.</a:t>
            </a:r>
            <a:r>
              <a:rPr lang="en-US" dirty="0" err="1"/>
              <a:t>msi</a:t>
            </a:r>
            <a:r>
              <a:rPr lang="en-US" dirty="0"/>
              <a:t> installation package)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39256"/>
      </p:ext>
    </p:extLst>
  </p:cSld>
  <p:clrMapOvr>
    <a:masterClrMapping/>
  </p:clrMapOvr>
  <p:transition>
    <p:fade/>
  </p:transition>
</p:sld>
</file>

<file path=ppt/slides/slide1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69CD-4974-4577-B0F7-C15BD81A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remote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D5578-7D94-453C-9C4D-9DF26A2BB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Andrew Westgarth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8B516-F881-4A43-B925-8890412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B1C5C-05C3-4726-A4F6-3CEF678C1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03461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Configure Win-RM connection via portal/CLI*/PS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a remote PowerShell session directly into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deployed container</a:t>
            </a:r>
          </a:p>
        </p:txBody>
      </p:sp>
    </p:spTree>
    <p:extLst>
      <p:ext uri="{BB962C8B-B14F-4D97-AF65-F5344CB8AC3E}">
        <p14:creationId xmlns:p14="http://schemas.microsoft.com/office/powerpoint/2010/main" val="2825909133"/>
      </p:ext>
    </p:extLst>
  </p:cSld>
  <p:clrMapOvr>
    <a:masterClrMapping/>
  </p:clrMapOvr>
  <p:transition>
    <p:fade/>
  </p:transition>
</p:sld>
</file>

<file path=ppt/slides/slide18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E656-EF19-4464-BE43-14200D12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CI/CD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ED4EA-B0E0-4056-9DB3-4BEAD8F86A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Andrew Westgarth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F098A-E8FE-41F1-B7A7-41D9DE23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A1E1B-DD80-4B26-A3D3-B6858D315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84031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Take 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project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build pipeline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Take builds and create Docker images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Release via release pipeline to Azure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Container Registry or Docker Hub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Enable CI/CD webhook in App Service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Deployment slots in App Service—slot swap</a:t>
            </a:r>
          </a:p>
        </p:txBody>
      </p:sp>
    </p:spTree>
    <p:extLst>
      <p:ext uri="{BB962C8B-B14F-4D97-AF65-F5344CB8AC3E}">
        <p14:creationId xmlns:p14="http://schemas.microsoft.com/office/powerpoint/2010/main" val="3984196830"/>
      </p:ext>
    </p:extLst>
  </p:cSld>
  <p:clrMapOvr>
    <a:masterClrMapping/>
  </p:clrMapOvr>
  <p:transition>
    <p:fade/>
  </p:transition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317546"/>
            <a:ext cx="5943600" cy="2215991"/>
          </a:xfrm>
        </p:spPr>
        <p:txBody>
          <a:bodyPr/>
          <a:lstStyle/>
          <a:p>
            <a:r>
              <a:rPr lang="en-US" dirty="0"/>
              <a:t>Fundamentals of Windows Containers and Windows Container—Based Web Apps on Azure App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1107996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Andrew Westgarth</a:t>
            </a:r>
          </a:p>
          <a:p>
            <a:r>
              <a:rPr lang="en-US" sz="1600" dirty="0"/>
              <a:t>Senior Program Manager</a:t>
            </a:r>
          </a:p>
          <a:p>
            <a:r>
              <a:rPr lang="en-US" sz="1600" dirty="0"/>
              <a:t>Azure App Service</a:t>
            </a:r>
          </a:p>
          <a:p>
            <a:r>
              <a:rPr lang="en-US" sz="1600" dirty="0"/>
              <a:t>@apwestgarth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BRK2045</a:t>
            </a:r>
          </a:p>
        </p:txBody>
      </p:sp>
    </p:spTree>
    <p:extLst>
      <p:ext uri="{BB962C8B-B14F-4D97-AF65-F5344CB8AC3E}">
        <p14:creationId xmlns:p14="http://schemas.microsoft.com/office/powerpoint/2010/main" val="13769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9DDF-8C03-4D62-B217-B8D4EF59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What is a container?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880E3-C452-472B-9AB2-F02A205CED84}"/>
              </a:ext>
            </a:extLst>
          </p:cNvPr>
          <p:cNvGrpSpPr/>
          <p:nvPr/>
        </p:nvGrpSpPr>
        <p:grpSpPr>
          <a:xfrm>
            <a:off x="588263" y="1425667"/>
            <a:ext cx="5082196" cy="4460077"/>
            <a:chOff x="588263" y="1425667"/>
            <a:chExt cx="5082196" cy="44600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D6FE28-40BE-4478-86B2-ED4F91BB58E3}"/>
                </a:ext>
              </a:extLst>
            </p:cNvPr>
            <p:cNvSpPr/>
            <p:nvPr/>
          </p:nvSpPr>
          <p:spPr>
            <a:xfrm>
              <a:off x="588263" y="1425667"/>
              <a:ext cx="4889159" cy="2215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Traditional virtual machines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hardware virtualization</a:t>
              </a:r>
            </a:p>
          </p:txBody>
        </p:sp>
        <p:sp>
          <p:nvSpPr>
            <p:cNvPr id="4" name="Product_ECDC" title="Icon of a box">
              <a:extLst>
                <a:ext uri="{FF2B5EF4-FFF2-40B4-BE49-F238E27FC236}">
                  <a16:creationId xmlns:a16="http://schemas.microsoft.com/office/drawing/2014/main" id="{7A29B4C4-14E4-4C92-8E5E-0E75CB7BB5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1931905"/>
              <a:ext cx="250644" cy="28198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desktop" title="a desktop PC">
              <a:extLst>
                <a:ext uri="{FF2B5EF4-FFF2-40B4-BE49-F238E27FC236}">
                  <a16:creationId xmlns:a16="http://schemas.microsoft.com/office/drawing/2014/main" id="{585ED473-20B0-47FC-9FE5-CA2C0B5A9A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2476223"/>
              <a:ext cx="242332" cy="238375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server" title="Icon of a server tower">
              <a:extLst>
                <a:ext uri="{FF2B5EF4-FFF2-40B4-BE49-F238E27FC236}">
                  <a16:creationId xmlns:a16="http://schemas.microsoft.com/office/drawing/2014/main" id="{5E53A951-C597-417B-BFBB-E080602416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7362" y="2967293"/>
              <a:ext cx="159134" cy="301262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Processing_E9F5" title="Icon of two interlocked gears">
              <a:extLst>
                <a:ext uri="{FF2B5EF4-FFF2-40B4-BE49-F238E27FC236}">
                  <a16:creationId xmlns:a16="http://schemas.microsoft.com/office/drawing/2014/main" id="{7973CB09-AD49-4183-9CFC-D0A433CB43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2984" y="5005238"/>
              <a:ext cx="274685" cy="239232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8E505-2073-40B3-8478-7366436BE4BC}"/>
                </a:ext>
              </a:extLst>
            </p:cNvPr>
            <p:cNvSpPr/>
            <p:nvPr/>
          </p:nvSpPr>
          <p:spPr bwMode="auto">
            <a:xfrm>
              <a:off x="588263" y="1834521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9606AA-25CC-4345-9F19-D7C89D29E186}"/>
                </a:ext>
              </a:extLst>
            </p:cNvPr>
            <p:cNvSpPr/>
            <p:nvPr/>
          </p:nvSpPr>
          <p:spPr bwMode="auto">
            <a:xfrm>
              <a:off x="588263" y="2357035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776B89-98D1-41D5-BD5D-A9D8D6BDBAFA}"/>
                </a:ext>
              </a:extLst>
            </p:cNvPr>
            <p:cNvSpPr/>
            <p:nvPr/>
          </p:nvSpPr>
          <p:spPr bwMode="auto">
            <a:xfrm>
              <a:off x="588263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Hardware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BE20B0-7864-4D45-93A8-A80E9A77C7B1}"/>
                </a:ext>
              </a:extLst>
            </p:cNvPr>
            <p:cNvSpPr/>
            <p:nvPr/>
          </p:nvSpPr>
          <p:spPr bwMode="auto">
            <a:xfrm>
              <a:off x="2586630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4A62E-F7E7-4075-9A57-34D741F9B58C}"/>
                </a:ext>
              </a:extLst>
            </p:cNvPr>
            <p:cNvSpPr/>
            <p:nvPr/>
          </p:nvSpPr>
          <p:spPr bwMode="auto">
            <a:xfrm>
              <a:off x="3627029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A4CD05-9092-4D43-AF3A-A1F2BBAD7C65}"/>
                </a:ext>
              </a:extLst>
            </p:cNvPr>
            <p:cNvSpPr/>
            <p:nvPr/>
          </p:nvSpPr>
          <p:spPr bwMode="auto">
            <a:xfrm>
              <a:off x="4667428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CCD439-0A33-4BD6-BAF9-16B6DCA09D08}"/>
                </a:ext>
              </a:extLst>
            </p:cNvPr>
            <p:cNvGrpSpPr/>
            <p:nvPr/>
          </p:nvGrpSpPr>
          <p:grpSpPr>
            <a:xfrm>
              <a:off x="2745715" y="2357036"/>
              <a:ext cx="684861" cy="317781"/>
              <a:chOff x="2683233" y="2481925"/>
              <a:chExt cx="505750" cy="234672"/>
            </a:xfrm>
          </p:grpSpPr>
          <p:sp>
            <p:nvSpPr>
              <p:cNvPr id="15" name="Product_ECDC" title="Icon of a box">
                <a:extLst>
                  <a:ext uri="{FF2B5EF4-FFF2-40B4-BE49-F238E27FC236}">
                    <a16:creationId xmlns:a16="http://schemas.microsoft.com/office/drawing/2014/main" id="{0DF55C61-7F5A-4171-913E-6A604AF658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desktop" title="a desktop PC">
                <a:extLst>
                  <a:ext uri="{FF2B5EF4-FFF2-40B4-BE49-F238E27FC236}">
                    <a16:creationId xmlns:a16="http://schemas.microsoft.com/office/drawing/2014/main" id="{463F2C94-1BED-493A-A850-14C4B1552F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058BA6-81C6-4DF9-A182-F91346657605}"/>
                </a:ext>
              </a:extLst>
            </p:cNvPr>
            <p:cNvGrpSpPr/>
            <p:nvPr/>
          </p:nvGrpSpPr>
          <p:grpSpPr>
            <a:xfrm>
              <a:off x="3786114" y="2357036"/>
              <a:ext cx="684861" cy="317781"/>
              <a:chOff x="2683233" y="2481925"/>
              <a:chExt cx="505750" cy="234672"/>
            </a:xfrm>
          </p:grpSpPr>
          <p:sp>
            <p:nvSpPr>
              <p:cNvPr id="20" name="Product_ECDC" title="Icon of a box">
                <a:extLst>
                  <a:ext uri="{FF2B5EF4-FFF2-40B4-BE49-F238E27FC236}">
                    <a16:creationId xmlns:a16="http://schemas.microsoft.com/office/drawing/2014/main" id="{F3B2576C-BE05-4DC1-B51C-C24FDA709D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desktop" title="a desktop PC">
                <a:extLst>
                  <a:ext uri="{FF2B5EF4-FFF2-40B4-BE49-F238E27FC236}">
                    <a16:creationId xmlns:a16="http://schemas.microsoft.com/office/drawing/2014/main" id="{05A3B6D3-A843-4B06-BA7E-94A2BCF9F0A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650C50-84C1-4A4A-A1AD-22EF8A920A6B}"/>
                </a:ext>
              </a:extLst>
            </p:cNvPr>
            <p:cNvGrpSpPr/>
            <p:nvPr/>
          </p:nvGrpSpPr>
          <p:grpSpPr>
            <a:xfrm>
              <a:off x="4826513" y="2357036"/>
              <a:ext cx="684861" cy="317781"/>
              <a:chOff x="2683233" y="2481925"/>
              <a:chExt cx="505750" cy="234672"/>
            </a:xfrm>
          </p:grpSpPr>
          <p:sp>
            <p:nvSpPr>
              <p:cNvPr id="23" name="Product_ECDC" title="Icon of a box">
                <a:extLst>
                  <a:ext uri="{FF2B5EF4-FFF2-40B4-BE49-F238E27FC236}">
                    <a16:creationId xmlns:a16="http://schemas.microsoft.com/office/drawing/2014/main" id="{399F7565-6943-46DC-A236-6480522C9D5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desktop" title="a desktop PC">
                <a:extLst>
                  <a:ext uri="{FF2B5EF4-FFF2-40B4-BE49-F238E27FC236}">
                    <a16:creationId xmlns:a16="http://schemas.microsoft.com/office/drawing/2014/main" id="{30FD4F82-0803-42A6-B560-E6FE72B80C5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E3127-01A4-465F-B6D8-EB6643A53434}"/>
                </a:ext>
              </a:extLst>
            </p:cNvPr>
            <p:cNvSpPr/>
            <p:nvPr/>
          </p:nvSpPr>
          <p:spPr>
            <a:xfrm>
              <a:off x="588263" y="3955111"/>
              <a:ext cx="4159793" cy="2215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Containers =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operating system virtualization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6913F1-9000-422B-A7D2-C34B1B0F53D6}"/>
                </a:ext>
              </a:extLst>
            </p:cNvPr>
            <p:cNvSpPr/>
            <p:nvPr/>
          </p:nvSpPr>
          <p:spPr bwMode="auto">
            <a:xfrm>
              <a:off x="588263" y="4886479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1AF854-B206-407E-9545-4BCE691A5E03}"/>
                </a:ext>
              </a:extLst>
            </p:cNvPr>
            <p:cNvGrpSpPr/>
            <p:nvPr/>
          </p:nvGrpSpPr>
          <p:grpSpPr>
            <a:xfrm>
              <a:off x="588263" y="5408993"/>
              <a:ext cx="5082196" cy="476751"/>
              <a:chOff x="588263" y="5408993"/>
              <a:chExt cx="5082196" cy="476751"/>
            </a:xfrm>
          </p:grpSpPr>
          <p:sp>
            <p:nvSpPr>
              <p:cNvPr id="26" name="Product_ECDC" title="Icon of a box">
                <a:extLst>
                  <a:ext uri="{FF2B5EF4-FFF2-40B4-BE49-F238E27FC236}">
                    <a16:creationId xmlns:a16="http://schemas.microsoft.com/office/drawing/2014/main" id="{586A3001-A2F5-4789-8662-D70809D78D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685652-BCDA-41E0-92A3-6B99391C6FAB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3152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Kernel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4DBC41-FFF4-4DF3-B957-08863260C74B}"/>
                </a:ext>
              </a:extLst>
            </p:cNvPr>
            <p:cNvSpPr/>
            <p:nvPr/>
          </p:nvSpPr>
          <p:spPr bwMode="auto">
            <a:xfrm>
              <a:off x="2586630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5E44F4-19A7-4F5A-977B-A3E1FDAABC48}"/>
                </a:ext>
              </a:extLst>
            </p:cNvPr>
            <p:cNvSpPr/>
            <p:nvPr/>
          </p:nvSpPr>
          <p:spPr bwMode="auto">
            <a:xfrm>
              <a:off x="3627029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1C3608-BB3B-4EAA-A28A-0CC1F1695593}"/>
                </a:ext>
              </a:extLst>
            </p:cNvPr>
            <p:cNvSpPr/>
            <p:nvPr/>
          </p:nvSpPr>
          <p:spPr bwMode="auto">
            <a:xfrm>
              <a:off x="4667428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44" name="Processing_E9F5" title="Icon of two interlocked gears">
              <a:extLst>
                <a:ext uri="{FF2B5EF4-FFF2-40B4-BE49-F238E27FC236}">
                  <a16:creationId xmlns:a16="http://schemas.microsoft.com/office/drawing/2014/main" id="{D9B0DA01-69B8-41F5-9703-006832A4E8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7432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Processing_E9F5" title="Icon of two interlocked gears">
              <a:extLst>
                <a:ext uri="{FF2B5EF4-FFF2-40B4-BE49-F238E27FC236}">
                  <a16:creationId xmlns:a16="http://schemas.microsoft.com/office/drawing/2014/main" id="{4CFFD597-6E72-4ED1-AF10-F22B3D2A11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87831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Processing_E9F5" title="Icon of two interlocked gears">
              <a:extLst>
                <a:ext uri="{FF2B5EF4-FFF2-40B4-BE49-F238E27FC236}">
                  <a16:creationId xmlns:a16="http://schemas.microsoft.com/office/drawing/2014/main" id="{D844C43A-2144-47E4-8D12-CCC66008E1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28230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C7600C-5E25-437E-BB63-A369D87FAC9D}"/>
              </a:ext>
            </a:extLst>
          </p:cNvPr>
          <p:cNvCxnSpPr>
            <a:cxnSpLocks/>
          </p:cNvCxnSpPr>
          <p:nvPr/>
        </p:nvCxnSpPr>
        <p:spPr>
          <a:xfrm>
            <a:off x="6019815" y="1262495"/>
            <a:ext cx="0" cy="4786421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0A1913-7E96-472A-BB8E-85249BE8A35B}"/>
              </a:ext>
            </a:extLst>
          </p:cNvPr>
          <p:cNvGrpSpPr/>
          <p:nvPr/>
        </p:nvGrpSpPr>
        <p:grpSpPr>
          <a:xfrm>
            <a:off x="6369171" y="1425667"/>
            <a:ext cx="5085243" cy="4460077"/>
            <a:chOff x="6369171" y="1425667"/>
            <a:chExt cx="5085243" cy="446007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B7D34C-8FA2-4D34-855F-867C742E9D09}"/>
                </a:ext>
              </a:extLst>
            </p:cNvPr>
            <p:cNvSpPr/>
            <p:nvPr/>
          </p:nvSpPr>
          <p:spPr>
            <a:xfrm>
              <a:off x="6369171" y="1425667"/>
              <a:ext cx="2407710" cy="4431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Hyper-V containers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—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Isolation plus performance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37269F0-2E15-4C9A-A040-68EFF78822A5}"/>
                </a:ext>
              </a:extLst>
            </p:cNvPr>
            <p:cNvSpPr/>
            <p:nvPr/>
          </p:nvSpPr>
          <p:spPr bwMode="auto">
            <a:xfrm>
              <a:off x="6372219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C984626-0656-47CF-89BA-FA298D61E19D}"/>
                </a:ext>
              </a:extLst>
            </p:cNvPr>
            <p:cNvSpPr/>
            <p:nvPr/>
          </p:nvSpPr>
          <p:spPr bwMode="auto">
            <a:xfrm>
              <a:off x="8078652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288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8ADF77C-4B55-49B6-8F94-517E87AE6E59}"/>
                </a:ext>
              </a:extLst>
            </p:cNvPr>
            <p:cNvSpPr/>
            <p:nvPr/>
          </p:nvSpPr>
          <p:spPr bwMode="auto">
            <a:xfrm>
              <a:off x="9785084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2" name="Processing_E9F5" title="Icon of two interlocked gears">
              <a:extLst>
                <a:ext uri="{FF2B5EF4-FFF2-40B4-BE49-F238E27FC236}">
                  <a16:creationId xmlns:a16="http://schemas.microsoft.com/office/drawing/2014/main" id="{E8CA58EA-816F-4261-B702-6D3FE6CC7C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0521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Processing_E9F5" title="Icon of two interlocked gears">
              <a:extLst>
                <a:ext uri="{FF2B5EF4-FFF2-40B4-BE49-F238E27FC236}">
                  <a16:creationId xmlns:a16="http://schemas.microsoft.com/office/drawing/2014/main" id="{8030263E-7F35-40FD-BED8-18D086E460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16954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Processing_E9F5" title="Icon of two interlocked gears">
              <a:extLst>
                <a:ext uri="{FF2B5EF4-FFF2-40B4-BE49-F238E27FC236}">
                  <a16:creationId xmlns:a16="http://schemas.microsoft.com/office/drawing/2014/main" id="{174C46CA-BAB1-4AAC-88B6-4BF87F68AD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23386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1FBA5E6-0211-469E-94F5-23F3CF04BA16}"/>
                </a:ext>
              </a:extLst>
            </p:cNvPr>
            <p:cNvSpPr/>
            <p:nvPr/>
          </p:nvSpPr>
          <p:spPr bwMode="auto">
            <a:xfrm>
              <a:off x="6372218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Hyper-V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27A4E5D-42D6-44B2-A384-D08012096244}"/>
                </a:ext>
              </a:extLst>
            </p:cNvPr>
            <p:cNvSpPr/>
            <p:nvPr/>
          </p:nvSpPr>
          <p:spPr bwMode="auto">
            <a:xfrm>
              <a:off x="6372219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496D57-3686-4FCB-916A-69E57B600882}"/>
                </a:ext>
              </a:extLst>
            </p:cNvPr>
            <p:cNvSpPr/>
            <p:nvPr/>
          </p:nvSpPr>
          <p:spPr bwMode="auto">
            <a:xfrm>
              <a:off x="8078652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07475E-F7FC-4207-98FF-E6CCFF78EAA5}"/>
                </a:ext>
              </a:extLst>
            </p:cNvPr>
            <p:cNvSpPr/>
            <p:nvPr/>
          </p:nvSpPr>
          <p:spPr bwMode="auto">
            <a:xfrm>
              <a:off x="9785084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9" name="Product_ECDC" title="Icon of a box">
              <a:extLst>
                <a:ext uri="{FF2B5EF4-FFF2-40B4-BE49-F238E27FC236}">
                  <a16:creationId xmlns:a16="http://schemas.microsoft.com/office/drawing/2014/main" id="{E0D94059-8537-4272-B22E-862B946D8E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40979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Product_ECDC" title="Icon of a box">
              <a:extLst>
                <a:ext uri="{FF2B5EF4-FFF2-40B4-BE49-F238E27FC236}">
                  <a16:creationId xmlns:a16="http://schemas.microsoft.com/office/drawing/2014/main" id="{5225E902-83AA-463F-8838-15E20808F9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47412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Product_ECDC" title="Icon of a box">
              <a:extLst>
                <a:ext uri="{FF2B5EF4-FFF2-40B4-BE49-F238E27FC236}">
                  <a16:creationId xmlns:a16="http://schemas.microsoft.com/office/drawing/2014/main" id="{08CFD36D-20D9-419F-B0E5-C994C3FB46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53844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A790E1-9E14-4551-9351-719747AAAF59}"/>
                </a:ext>
              </a:extLst>
            </p:cNvPr>
            <p:cNvSpPr/>
            <p:nvPr/>
          </p:nvSpPr>
          <p:spPr>
            <a:xfrm>
              <a:off x="6369171" y="3955111"/>
              <a:ext cx="5082192" cy="4431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Windows server containers—</a:t>
              </a:r>
              <a:br>
                <a:rPr lang="en-US" sz="16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Maximum speed and density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7B34CEC-5956-4E78-A5F6-6B989119B215}"/>
                </a:ext>
              </a:extLst>
            </p:cNvPr>
            <p:cNvSpPr/>
            <p:nvPr/>
          </p:nvSpPr>
          <p:spPr bwMode="auto">
            <a:xfrm>
              <a:off x="6372219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1E15914-2DE7-4E90-BE69-BE6700B055ED}"/>
                </a:ext>
              </a:extLst>
            </p:cNvPr>
            <p:cNvSpPr/>
            <p:nvPr/>
          </p:nvSpPr>
          <p:spPr bwMode="auto">
            <a:xfrm>
              <a:off x="8078652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288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032F361-12BF-43E2-9980-34F572441E23}"/>
                </a:ext>
              </a:extLst>
            </p:cNvPr>
            <p:cNvSpPr/>
            <p:nvPr/>
          </p:nvSpPr>
          <p:spPr bwMode="auto">
            <a:xfrm>
              <a:off x="9785084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7" name="Processing_E9F5" title="Icon of two interlocked gears">
              <a:extLst>
                <a:ext uri="{FF2B5EF4-FFF2-40B4-BE49-F238E27FC236}">
                  <a16:creationId xmlns:a16="http://schemas.microsoft.com/office/drawing/2014/main" id="{0CE3B940-D5CF-4387-A8F8-5640543BD5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4462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Processing_E9F5" title="Icon of two interlocked gears">
              <a:extLst>
                <a:ext uri="{FF2B5EF4-FFF2-40B4-BE49-F238E27FC236}">
                  <a16:creationId xmlns:a16="http://schemas.microsoft.com/office/drawing/2014/main" id="{85AF8E5F-2FB0-493E-BFE0-EE4FFCBBD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0895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Processing_E9F5" title="Icon of two interlocked gears">
              <a:extLst>
                <a:ext uri="{FF2B5EF4-FFF2-40B4-BE49-F238E27FC236}">
                  <a16:creationId xmlns:a16="http://schemas.microsoft.com/office/drawing/2014/main" id="{5BCE1A03-FADF-445E-A68D-53E1928DFA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97327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A9E05F4-DC12-4A05-A63A-FB4CD5EFE701}"/>
                </a:ext>
              </a:extLst>
            </p:cNvPr>
            <p:cNvGrpSpPr/>
            <p:nvPr/>
          </p:nvGrpSpPr>
          <p:grpSpPr>
            <a:xfrm>
              <a:off x="6372218" y="5408993"/>
              <a:ext cx="5082196" cy="476751"/>
              <a:chOff x="588263" y="5408993"/>
              <a:chExt cx="5082196" cy="476751"/>
            </a:xfrm>
          </p:grpSpPr>
          <p:sp>
            <p:nvSpPr>
              <p:cNvPr id="151" name="Product_ECDC" title="Icon of a box">
                <a:extLst>
                  <a:ext uri="{FF2B5EF4-FFF2-40B4-BE49-F238E27FC236}">
                    <a16:creationId xmlns:a16="http://schemas.microsoft.com/office/drawing/2014/main" id="{4E509EBE-7B9F-4167-ADB8-744A5F8BC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2BBBFED-C6D2-4CA7-BEFA-258224750915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3152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Kernel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488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931 0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6406 0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416EF8-8BE1-4874-BE1D-1834A1E69381}"/>
              </a:ext>
            </a:extLst>
          </p:cNvPr>
          <p:cNvGrpSpPr/>
          <p:nvPr/>
        </p:nvGrpSpPr>
        <p:grpSpPr>
          <a:xfrm>
            <a:off x="4207963" y="2990812"/>
            <a:ext cx="2333092" cy="734656"/>
            <a:chOff x="4207963" y="2990812"/>
            <a:chExt cx="2333092" cy="734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F7C288-A050-4B79-8F2F-D6195E14D2E5}"/>
                </a:ext>
              </a:extLst>
            </p:cNvPr>
            <p:cNvCxnSpPr>
              <a:cxnSpLocks/>
            </p:cNvCxnSpPr>
            <p:nvPr/>
          </p:nvCxnSpPr>
          <p:spPr>
            <a:xfrm>
              <a:off x="4207963" y="3725468"/>
              <a:ext cx="84841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0F40A0-C422-4817-A2E2-1EC44F648E62}"/>
                </a:ext>
              </a:extLst>
            </p:cNvPr>
            <p:cNvSpPr/>
            <p:nvPr/>
          </p:nvSpPr>
          <p:spPr>
            <a:xfrm>
              <a:off x="4630276" y="2990812"/>
              <a:ext cx="191077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Application code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889ABD-ADF5-4AAE-A32C-038F278E9C4A}"/>
              </a:ext>
            </a:extLst>
          </p:cNvPr>
          <p:cNvGrpSpPr/>
          <p:nvPr/>
        </p:nvGrpSpPr>
        <p:grpSpPr>
          <a:xfrm>
            <a:off x="4232635" y="4542903"/>
            <a:ext cx="6469560" cy="867776"/>
            <a:chOff x="4232635" y="4542903"/>
            <a:chExt cx="6469560" cy="86777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042150-9205-4EB8-B4AC-772786B105C6}"/>
                </a:ext>
              </a:extLst>
            </p:cNvPr>
            <p:cNvCxnSpPr>
              <a:cxnSpLocks/>
            </p:cNvCxnSpPr>
            <p:nvPr/>
          </p:nvCxnSpPr>
          <p:spPr>
            <a:xfrm>
              <a:off x="4232635" y="4542903"/>
              <a:ext cx="84841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DDCE6B-4089-4F23-8477-1DC3F4409989}"/>
                </a:ext>
              </a:extLst>
            </p:cNvPr>
            <p:cNvSpPr/>
            <p:nvPr/>
          </p:nvSpPr>
          <p:spPr>
            <a:xfrm>
              <a:off x="4630276" y="4612222"/>
              <a:ext cx="6071919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App Service supports the long-term servicing channel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of Windows Server 2016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B51333-1FF9-4F58-A3FF-193E3C0D8917}"/>
                </a:ext>
              </a:extLst>
            </p:cNvPr>
            <p:cNvSpPr/>
            <p:nvPr/>
          </p:nvSpPr>
          <p:spPr>
            <a:xfrm>
              <a:off x="4630276" y="5216780"/>
              <a:ext cx="5874813" cy="1938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i.e., Windows Server core 2016 LTSC | i.e., Windows Server Nano 2016 LTSC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CF4742-7CBE-4005-BBC3-9A2A926C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Anatomy of a Windows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98F1-E648-4B5F-A946-C151055480D6}"/>
              </a:ext>
            </a:extLst>
          </p:cNvPr>
          <p:cNvSpPr/>
          <p:nvPr/>
        </p:nvSpPr>
        <p:spPr bwMode="auto">
          <a:xfrm>
            <a:off x="588263" y="2518672"/>
            <a:ext cx="1890086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1D0132B4-5A66-48D8-B223-3D71ADE350A6}"/>
              </a:ext>
            </a:extLst>
          </p:cNvPr>
          <p:cNvSpPr/>
          <p:nvPr/>
        </p:nvSpPr>
        <p:spPr bwMode="auto">
          <a:xfrm>
            <a:off x="588159" y="3316599"/>
            <a:ext cx="1890190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7 w 1890086"/>
              <a:gd name="connsiteY3" fmla="*/ 751499 h 1714016"/>
              <a:gd name="connsiteX4" fmla="*/ 0 w 1890086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38150 h 1714016"/>
              <a:gd name="connsiteX4" fmla="*/ 104 w 1890190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51499 h 1714016"/>
              <a:gd name="connsiteX4" fmla="*/ 104 w 1890190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190" h="1714016">
                <a:moveTo>
                  <a:pt x="104" y="0"/>
                </a:moveTo>
                <a:lnTo>
                  <a:pt x="1886713" y="963075"/>
                </a:lnTo>
                <a:lnTo>
                  <a:pt x="1890190" y="1714016"/>
                </a:lnTo>
                <a:lnTo>
                  <a:pt x="383" y="751499"/>
                </a:lnTo>
                <a:cubicBezTo>
                  <a:pt x="-823" y="500999"/>
                  <a:pt x="1310" y="250500"/>
                  <a:pt x="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D8DC7F5-A9FC-4092-8CD8-FA1CA3E56C4C}"/>
              </a:ext>
            </a:extLst>
          </p:cNvPr>
          <p:cNvSpPr/>
          <p:nvPr/>
        </p:nvSpPr>
        <p:spPr bwMode="auto">
          <a:xfrm>
            <a:off x="588263" y="4114526"/>
            <a:ext cx="1890086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C638A91-5BB0-4024-A2EB-59623F944420}"/>
              </a:ext>
            </a:extLst>
          </p:cNvPr>
          <p:cNvSpPr/>
          <p:nvPr/>
        </p:nvSpPr>
        <p:spPr bwMode="auto">
          <a:xfrm flipH="1">
            <a:off x="2474157" y="2515799"/>
            <a:ext cx="1890086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A8865F-2392-4CBA-8B42-90C688BA6593}"/>
              </a:ext>
            </a:extLst>
          </p:cNvPr>
          <p:cNvSpPr/>
          <p:nvPr/>
        </p:nvSpPr>
        <p:spPr bwMode="auto">
          <a:xfrm flipH="1">
            <a:off x="2474157" y="3313726"/>
            <a:ext cx="1890086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34813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44825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54837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616" y="754837"/>
                </a:lnTo>
                <a:cubicBezTo>
                  <a:pt x="2411" y="509899"/>
                  <a:pt x="1205" y="24493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DB424C5-7052-43B9-B596-01528A853752}"/>
              </a:ext>
            </a:extLst>
          </p:cNvPr>
          <p:cNvSpPr/>
          <p:nvPr/>
        </p:nvSpPr>
        <p:spPr bwMode="auto">
          <a:xfrm flipH="1">
            <a:off x="2474157" y="4111653"/>
            <a:ext cx="1890086" cy="1714016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Product_ECDC" title="Icon of a box">
            <a:extLst>
              <a:ext uri="{FF2B5EF4-FFF2-40B4-BE49-F238E27FC236}">
                <a16:creationId xmlns:a16="http://schemas.microsoft.com/office/drawing/2014/main" id="{B58D5503-179E-4B49-9F76-6AF62FDB2E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263" y="1587365"/>
            <a:ext cx="3771788" cy="4243388"/>
          </a:xfrm>
          <a:custGeom>
            <a:avLst/>
            <a:gdLst>
              <a:gd name="T0" fmla="*/ 3623 w 3623"/>
              <a:gd name="T1" fmla="*/ 906 h 4076"/>
              <a:gd name="T2" fmla="*/ 1812 w 3623"/>
              <a:gd name="T3" fmla="*/ 1812 h 4076"/>
              <a:gd name="T4" fmla="*/ 0 w 3623"/>
              <a:gd name="T5" fmla="*/ 906 h 4076"/>
              <a:gd name="T6" fmla="*/ 906 w 3623"/>
              <a:gd name="T7" fmla="*/ 453 h 4076"/>
              <a:gd name="T8" fmla="*/ 2699 w 3623"/>
              <a:gd name="T9" fmla="*/ 1358 h 4076"/>
              <a:gd name="T10" fmla="*/ 3623 w 3623"/>
              <a:gd name="T11" fmla="*/ 906 h 4076"/>
              <a:gd name="T12" fmla="*/ 1812 w 3623"/>
              <a:gd name="T13" fmla="*/ 0 h 4076"/>
              <a:gd name="T14" fmla="*/ 0 w 3623"/>
              <a:gd name="T15" fmla="*/ 906 h 4076"/>
              <a:gd name="T16" fmla="*/ 0 w 3623"/>
              <a:gd name="T17" fmla="*/ 3171 h 4076"/>
              <a:gd name="T18" fmla="*/ 1812 w 3623"/>
              <a:gd name="T19" fmla="*/ 4076 h 4076"/>
              <a:gd name="T20" fmla="*/ 3623 w 3623"/>
              <a:gd name="T21" fmla="*/ 3171 h 4076"/>
              <a:gd name="T22" fmla="*/ 3623 w 3623"/>
              <a:gd name="T23" fmla="*/ 906 h 4076"/>
              <a:gd name="T24" fmla="*/ 1812 w 3623"/>
              <a:gd name="T25" fmla="*/ 1812 h 4076"/>
              <a:gd name="T26" fmla="*/ 1812 w 3623"/>
              <a:gd name="T27" fmla="*/ 4076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23" h="4076">
                <a:moveTo>
                  <a:pt x="3623" y="906"/>
                </a:moveTo>
                <a:lnTo>
                  <a:pt x="1812" y="1812"/>
                </a:lnTo>
                <a:lnTo>
                  <a:pt x="0" y="906"/>
                </a:lnTo>
                <a:moveTo>
                  <a:pt x="906" y="453"/>
                </a:moveTo>
                <a:lnTo>
                  <a:pt x="2699" y="1358"/>
                </a:lnTo>
                <a:moveTo>
                  <a:pt x="3623" y="906"/>
                </a:moveTo>
                <a:lnTo>
                  <a:pt x="1812" y="0"/>
                </a:lnTo>
                <a:lnTo>
                  <a:pt x="0" y="906"/>
                </a:lnTo>
                <a:lnTo>
                  <a:pt x="0" y="3171"/>
                </a:lnTo>
                <a:lnTo>
                  <a:pt x="1812" y="4076"/>
                </a:lnTo>
                <a:lnTo>
                  <a:pt x="3623" y="3171"/>
                </a:lnTo>
                <a:lnTo>
                  <a:pt x="3623" y="906"/>
                </a:lnTo>
                <a:moveTo>
                  <a:pt x="1812" y="1812"/>
                </a:moveTo>
                <a:lnTo>
                  <a:pt x="1812" y="4076"/>
                </a:ln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C51126-19FC-4956-956C-C43CC9973CF7}"/>
              </a:ext>
            </a:extLst>
          </p:cNvPr>
          <p:cNvSpPr/>
          <p:nvPr/>
        </p:nvSpPr>
        <p:spPr>
          <a:xfrm rot="19908931">
            <a:off x="2598078" y="3262007"/>
            <a:ext cx="165571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Application layers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2666C-7EA5-4805-B77A-F48CBF2093C2}"/>
              </a:ext>
            </a:extLst>
          </p:cNvPr>
          <p:cNvSpPr/>
          <p:nvPr/>
        </p:nvSpPr>
        <p:spPr>
          <a:xfrm rot="19908931">
            <a:off x="2524881" y="4035196"/>
            <a:ext cx="1928605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Customization layers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674CD2-B024-45FC-A531-04458B2A3DE7}"/>
              </a:ext>
            </a:extLst>
          </p:cNvPr>
          <p:cNvSpPr/>
          <p:nvPr/>
        </p:nvSpPr>
        <p:spPr>
          <a:xfrm rot="19908931">
            <a:off x="2756433" y="4845330"/>
            <a:ext cx="1404359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Base OS—layer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33F5AD-3046-48DA-B1A4-0325E7506A1E}"/>
              </a:ext>
            </a:extLst>
          </p:cNvPr>
          <p:cNvSpPr/>
          <p:nvPr/>
        </p:nvSpPr>
        <p:spPr>
          <a:xfrm>
            <a:off x="4630276" y="3855097"/>
            <a:ext cx="3482172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Pre-requisites | Customizations</a:t>
            </a:r>
          </a:p>
        </p:txBody>
      </p:sp>
    </p:spTree>
    <p:extLst>
      <p:ext uri="{BB962C8B-B14F-4D97-AF65-F5344CB8AC3E}">
        <p14:creationId xmlns:p14="http://schemas.microsoft.com/office/powerpoint/2010/main" val="1418209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02981 -3.703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7037E-6 L -0.02981 -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D7AF-A1E6-44BD-B5A6-63C106F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3FA2-6687-4E1B-9A14-8395862AEA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705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+mn-lt"/>
              </a:rPr>
              <a:t>Choose base image carefully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Core/Nano—LTSC/SAC</a:t>
            </a:r>
          </a:p>
          <a:p>
            <a:pPr lvl="1">
              <a:lnSpc>
                <a:spcPct val="90000"/>
              </a:lnSpc>
              <a:spcBef>
                <a:spcPts val="24"/>
              </a:spcBef>
              <a:spcAft>
                <a:spcPts val="1200"/>
              </a:spcAft>
            </a:pPr>
            <a:r>
              <a:rPr lang="en-US" dirty="0"/>
              <a:t>Choose cached images in order to benefit from speed of pull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+mn-lt"/>
              </a:rPr>
              <a:t>Layers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Minimize image layers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err="1">
                <a:latin typeface="+mn-lt"/>
              </a:rPr>
              <a:t>Dockerfile</a:t>
            </a:r>
            <a:r>
              <a:rPr lang="en-US" dirty="0">
                <a:latin typeface="+mn-lt"/>
              </a:rPr>
              <a:t> optimizations—</a:t>
            </a:r>
            <a:r>
              <a:rPr lang="en-US" sz="2000" dirty="0">
                <a:latin typeface="+mn-lt"/>
                <a:hlinkClick r:id="rId2"/>
              </a:rPr>
              <a:t>https://aka.ms/dockerfileoptimization</a:t>
            </a:r>
            <a:r>
              <a:rPr lang="en-US" sz="2000" dirty="0">
                <a:latin typeface="+mn-lt"/>
              </a:rPr>
              <a:t> </a:t>
            </a:r>
            <a:endParaRPr lang="en-US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Image size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Group related actions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Remove excess files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Build speed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Multiple lines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Ordering of instructions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Cosmetic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48169499"/>
      </p:ext>
    </p:extLst>
  </p:cSld>
  <p:clrMapOvr>
    <a:masterClrMapping/>
  </p:clrMapOvr>
  <p:transition>
    <p:fade/>
  </p:transition>
</p:sld>
</file>

<file path=ppt/slides/slide2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23C5-381D-4C45-8759-3F782495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6E2CA-2645-4D20-A94F-68C8F7E3B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9213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Windows container support in Azure App Service in public preview 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Offers new application modernization or migration possibilities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Key capabilities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Single Container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Deployment Slots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Continuous Integration\Deployment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Easy Authentication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Scale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Windows remote Management</a:t>
            </a:r>
          </a:p>
          <a:p>
            <a:pPr marL="457200" lvl="1" indent="-228600">
              <a:lnSpc>
                <a:spcPct val="90000"/>
              </a:lnSpc>
              <a:buFont typeface="Wingdings" panose="05000000000000000000" pitchFamily="2" charset="2"/>
              <a:buChar char=""/>
            </a:pPr>
            <a:r>
              <a:rPr lang="en-US" dirty="0"/>
              <a:t>New powerful SKUs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59743"/>
      </p:ext>
    </p:extLst>
  </p:cSld>
  <p:clrMapOvr>
    <a:masterClrMapping/>
  </p:clrMapOvr>
  <p:transition>
    <p:fade/>
  </p:transition>
</p:sld>
</file>

<file path=ppt/slides/slide2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A9B9-840A-4D98-80D7-0567BFD3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06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4AEA-57ED-436D-A921-3BE0E49B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more App Service sessions at #</a:t>
            </a:r>
            <a:r>
              <a:rPr lang="en-US" dirty="0" err="1"/>
              <a:t>MSIgnite</a:t>
            </a:r>
            <a:r>
              <a:rPr lang="en-US" dirty="0"/>
              <a:t>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6BDF9B-515D-4AF9-AD6E-311699BE95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4200" y="1318161"/>
          <a:ext cx="11025188" cy="495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325">
                  <a:extLst>
                    <a:ext uri="{9D8B030D-6E8A-4147-A177-3AD203B41FA5}">
                      <a16:colId xmlns:a16="http://schemas.microsoft.com/office/drawing/2014/main" val="1083307436"/>
                    </a:ext>
                  </a:extLst>
                </a:gridCol>
                <a:gridCol w="2225690">
                  <a:extLst>
                    <a:ext uri="{9D8B030D-6E8A-4147-A177-3AD203B41FA5}">
                      <a16:colId xmlns:a16="http://schemas.microsoft.com/office/drawing/2014/main" val="326321524"/>
                    </a:ext>
                  </a:extLst>
                </a:gridCol>
                <a:gridCol w="2373876">
                  <a:extLst>
                    <a:ext uri="{9D8B030D-6E8A-4147-A177-3AD203B41FA5}">
                      <a16:colId xmlns:a16="http://schemas.microsoft.com/office/drawing/2014/main" val="2858596902"/>
                    </a:ext>
                  </a:extLst>
                </a:gridCol>
                <a:gridCol w="2756297">
                  <a:extLst>
                    <a:ext uri="{9D8B030D-6E8A-4147-A177-3AD203B41FA5}">
                      <a16:colId xmlns:a16="http://schemas.microsoft.com/office/drawing/2014/main" val="2306683097"/>
                    </a:ext>
                  </a:extLst>
                </a:gridCol>
              </a:tblGrid>
              <a:tr h="495074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Session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Code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j-lt"/>
                        </a:rPr>
                        <a:t>Speaker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5556710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Your web apps from code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to deployed in a minute!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THR1110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12:45–1:05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Nick King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78567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Best practices for mission critical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apps on Azure App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THR3105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1:20–1:40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Stefan Schackow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437492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Oops, I deleted my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web app! What now?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THR2204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5:45–6:05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Nick King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11220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What is new in Azure 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App Service networking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BRK2386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2:00–2:45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Christina Compy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51681"/>
                  </a:ext>
                </a:extLst>
              </a:tr>
              <a:tr h="8532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Fundamentals of Windows containers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and Windows container-based web 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apps on Azure App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BRK2045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2:15–3:30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Andrew Westgarth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094728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Keep your PaaS and serverless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apps healthy and happy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BRK3344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4:30–5:15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Jennifer Lee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18057"/>
                  </a:ext>
                </a:extLst>
              </a:tr>
              <a:tr h="600427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Bring your container or code to easily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deploy to App Service on Linux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BRK2390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Friday, 12:30–1:45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Jennifer Lee</a:t>
                      </a:r>
                      <a:b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kern="1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Jenny Lawrance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1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841275"/>
      </p:ext>
    </p:extLst>
  </p:cSld>
  <p:clrMapOvr>
    <a:masterClrMapping/>
  </p:clrMapOvr>
  <p:transition>
    <p:fade/>
  </p:transition>
</p:sld>
</file>

<file path=ppt/slides/slide2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9267" y="1635896"/>
            <a:ext cx="6769045" cy="1793104"/>
          </a:xfrm>
        </p:spPr>
        <p:txBody>
          <a:bodyPr/>
          <a:lstStyle/>
          <a:p>
            <a:r>
              <a:rPr lang="en-US" sz="2800" dirty="0"/>
              <a:t>Please evaluate this session through </a:t>
            </a:r>
            <a:r>
              <a:rPr lang="en-US" sz="2800" dirty="0" err="1"/>
              <a:t>MyEvaluations</a:t>
            </a:r>
            <a:r>
              <a:rPr lang="en-US" sz="2800" dirty="0"/>
              <a:t> on the mobile app</a:t>
            </a:r>
            <a:br>
              <a:rPr lang="en-US" sz="2800" dirty="0"/>
            </a:br>
            <a:r>
              <a:rPr lang="en-US" sz="2800" dirty="0"/>
              <a:t>or website.</a:t>
            </a:r>
          </a:p>
          <a:p>
            <a:r>
              <a:rPr lang="en-US" sz="2400" dirty="0">
                <a:latin typeface="+mj-lt"/>
              </a:rPr>
              <a:t>Download the app:</a:t>
            </a:r>
            <a:br>
              <a:rPr lang="en-US" sz="2400" dirty="0">
                <a:latin typeface="+mj-lt"/>
              </a:rPr>
            </a:br>
            <a:r>
              <a:rPr lang="en-US" dirty="0">
                <a:hlinkClick r:id="rId3"/>
              </a:rPr>
              <a:t>https://aka.ms/ignite.mobileApp</a:t>
            </a:r>
            <a:endParaRPr lang="en-US" dirty="0"/>
          </a:p>
          <a:p>
            <a:r>
              <a:rPr lang="en-US" sz="2400" dirty="0">
                <a:latin typeface="+mj-lt"/>
              </a:rPr>
              <a:t>Go to the website: </a:t>
            </a:r>
            <a:r>
              <a:rPr lang="en-US" dirty="0">
                <a:hlinkClick r:id="rId4"/>
              </a:rPr>
              <a:t>https://myignite.techcommunity.microsoft.com/evaluations</a:t>
            </a:r>
            <a:r>
              <a:rPr lang="en-US" dirty="0"/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60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9A33D37-F24A-46C4-8709-BA32C2F5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96" y="2452080"/>
            <a:ext cx="1953842" cy="1953840"/>
          </a:xfrm>
          <a:prstGeom prst="ellipse">
            <a:avLst/>
          </a:prstGeom>
          <a:ln w="25400"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811060C-12E7-4112-98F6-7C9352EAE1CE}"/>
              </a:ext>
            </a:extLst>
          </p:cNvPr>
          <p:cNvGrpSpPr/>
          <p:nvPr/>
        </p:nvGrpSpPr>
        <p:grpSpPr>
          <a:xfrm>
            <a:off x="4870305" y="2202603"/>
            <a:ext cx="6096000" cy="2452795"/>
            <a:chOff x="4813979" y="1686449"/>
            <a:chExt cx="6096000" cy="2452795"/>
          </a:xfrm>
        </p:grpSpPr>
        <p:sp>
          <p:nvSpPr>
            <p:cNvPr id="2" name="Content Placeholder 4">
              <a:extLst>
                <a:ext uri="{FF2B5EF4-FFF2-40B4-BE49-F238E27FC236}">
                  <a16:creationId xmlns:a16="http://schemas.microsoft.com/office/drawing/2014/main" id="{F7EA9918-7CF6-4429-8652-BC1533D72308}"/>
                </a:ext>
              </a:extLst>
            </p:cNvPr>
            <p:cNvSpPr txBox="1">
              <a:spLocks/>
            </p:cNvSpPr>
            <p:nvPr/>
          </p:nvSpPr>
          <p:spPr>
            <a:xfrm>
              <a:off x="4813979" y="1686449"/>
              <a:ext cx="4630215" cy="4525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94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2050"/>
                      </a:gs>
                      <a:gs pos="100000">
                        <a:srgbClr val="002050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Andrew Westgarth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DC536C-9832-40B4-962D-87D2FA5D686E}"/>
                </a:ext>
              </a:extLst>
            </p:cNvPr>
            <p:cNvCxnSpPr>
              <a:cxnSpLocks/>
            </p:cNvCxnSpPr>
            <p:nvPr/>
          </p:nvCxnSpPr>
          <p:spPr>
            <a:xfrm>
              <a:off x="4813979" y="2261897"/>
              <a:ext cx="54179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B17D4E1A-D050-464F-AA18-6F2C93E2BC48}"/>
                </a:ext>
              </a:extLst>
            </p:cNvPr>
            <p:cNvSpPr txBox="1">
              <a:spLocks/>
            </p:cNvSpPr>
            <p:nvPr/>
          </p:nvSpPr>
          <p:spPr>
            <a:xfrm>
              <a:off x="4813979" y="2384785"/>
              <a:ext cx="4630215" cy="6034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90000"/>
                </a:lnSpc>
                <a:spcBef>
                  <a:spcPts val="1174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Senior Program Manager @ Microsoft</a:t>
              </a:r>
            </a:p>
            <a:p>
              <a:pPr marL="0" marR="0" lvl="0" indent="0" algn="l" defTabSz="91419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Azure/App service/Azure functions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0B58A5-9528-4264-91A5-900905C698E9}"/>
                </a:ext>
              </a:extLst>
            </p:cNvPr>
            <p:cNvSpPr/>
            <p:nvPr/>
          </p:nvSpPr>
          <p:spPr>
            <a:xfrm>
              <a:off x="4813979" y="3233996"/>
              <a:ext cx="6096000" cy="90524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235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https://blogs.msdn.microsoft.com/appserviceteam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@</a:t>
              </a:r>
              <a:r>
                <a:rPr kumimoji="0" lang="en-US" sz="1961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apwestgarth</a:t>
              </a:r>
              <a:endParaRPr kumimoji="0" lang="en-US" sz="196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andrew.westgarth@microsoft.com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2EF30C-741B-4D7E-9203-A8612AE51597}"/>
                </a:ext>
              </a:extLst>
            </p:cNvPr>
            <p:cNvCxnSpPr>
              <a:cxnSpLocks/>
            </p:cNvCxnSpPr>
            <p:nvPr/>
          </p:nvCxnSpPr>
          <p:spPr>
            <a:xfrm>
              <a:off x="4813979" y="3111108"/>
              <a:ext cx="541792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CE6C4A-3DE0-44E9-ADB4-B001E3E0E1F3}"/>
              </a:ext>
            </a:extLst>
          </p:cNvPr>
          <p:cNvCxnSpPr/>
          <p:nvPr/>
        </p:nvCxnSpPr>
        <p:spPr>
          <a:xfrm>
            <a:off x="4024922" y="1600065"/>
            <a:ext cx="0" cy="3657871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32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931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6406 0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dirty="0"/>
              <a:t>Segoe UI, size 16pt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16="http://schemas.microsoft.com/office/drawing/2014/main" xmlns:adec="http://schemas.microsoft.com/office/drawing/2017/decorative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16="http://schemas.microsoft.com/office/drawing/2014/main" xmlns:a14="http://schemas.microsoft.com/office/drawing/2010/main" xmlns:adec="http://schemas.microsoft.com/office/drawing/2017/decorative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marR="0" lvl="0" indent="-239672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marR="0" lvl="0" indent="-239672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Decrease List level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marR="0" lvl="0" indent="-239672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Increase List Level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763941"/>
      </p:ext>
    </p:extLst>
  </p:cSld>
  <p:clrMapOvr>
    <a:masterClrMapping/>
  </p:clrMapOvr>
  <p:transition>
    <p:fade/>
  </p:transition>
</p:sld>
</file>

<file path=ppt/slides/slide36.xml><?xml version="1.0" encoding="utf-8"?>
<p:sld xmlns:a16="http://schemas.microsoft.com/office/drawing/2014/main" xmlns:adec="http://schemas.microsoft.com/office/drawing/2017/decorative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2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Enter title 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Secondary text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8530D2-2E49-4185-A06A-B26B48882E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284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D310-5730-4A19-9BB0-302C7461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layout</a:t>
            </a:r>
            <a:br>
              <a:rPr lang="en-US"/>
            </a:br>
            <a:r>
              <a:rPr lang="en-US"/>
              <a:t>with body text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5EADC56-513A-44D8-AEE6-831E04DB70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56311117"/>
      </p:ext>
    </p:extLst>
  </p:cSld>
  <p:clrMapOvr>
    <a:masterClrMapping/>
  </p:clrMapOvr>
  <p:transition>
    <p:fade/>
  </p:transition>
</p:sld>
</file>

<file path=ppt/slides/slide3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19" normalizeH="0" baseline="0" noProof="0" dirty="0">
                <a:ln>
                  <a:noFill/>
                </a:ln>
                <a:gradFill>
                  <a:gsLst>
                    <a:gs pos="63670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19" normalizeH="0" baseline="0" noProof="0" dirty="0">
                <a:ln>
                  <a:noFill/>
                </a:ln>
                <a:gradFill>
                  <a:gsLst>
                    <a:gs pos="63670">
                      <a:srgbClr val="1A1A1A"/>
                    </a:gs>
                    <a:gs pos="40075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Accent 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as the main accent color. </a:t>
              </a:r>
            </a:p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Accent 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Accent 3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only when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7387">
                        <a:srgbClr val="FFFFFF"/>
                      </a:gs>
                      <a:gs pos="62312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Accents 4-6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3670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231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6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5C55-B7D5-4065-8F2E-E0E90484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99FFF-00CE-4AD8-9207-16E9A54653C9}"/>
              </a:ext>
            </a:extLst>
          </p:cNvPr>
          <p:cNvSpPr/>
          <p:nvPr/>
        </p:nvSpPr>
        <p:spPr>
          <a:xfrm>
            <a:off x="588263" y="1175543"/>
            <a:ext cx="1101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Quickly build, deploy, and scale powerful cloud applications without worrying about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84E8E-355F-4377-B845-EB18FCD24183}"/>
              </a:ext>
            </a:extLst>
          </p:cNvPr>
          <p:cNvSpPr/>
          <p:nvPr/>
        </p:nvSpPr>
        <p:spPr>
          <a:xfrm>
            <a:off x="1362239" y="3822143"/>
            <a:ext cx="203356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High productivity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7366A-B91C-4DA8-89EE-9E48A7536A36}"/>
              </a:ext>
            </a:extLst>
          </p:cNvPr>
          <p:cNvSpPr/>
          <p:nvPr/>
        </p:nvSpPr>
        <p:spPr>
          <a:xfrm>
            <a:off x="907520" y="4412739"/>
            <a:ext cx="294300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Accelerate development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using existing language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skills, familiar frameworks,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CI/CD, and intelligent diagnostic capabilities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6FF44-4421-4308-BE0B-28396BC22FE7}"/>
              </a:ext>
            </a:extLst>
          </p:cNvPr>
          <p:cNvCxnSpPr>
            <a:cxnSpLocks/>
          </p:cNvCxnSpPr>
          <p:nvPr/>
        </p:nvCxnSpPr>
        <p:spPr>
          <a:xfrm>
            <a:off x="2108127" y="4255941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34540-E3EC-46B5-B78D-6AC061E237DE}"/>
              </a:ext>
            </a:extLst>
          </p:cNvPr>
          <p:cNvGrpSpPr/>
          <p:nvPr/>
        </p:nvGrpSpPr>
        <p:grpSpPr>
          <a:xfrm>
            <a:off x="1796347" y="2450071"/>
            <a:ext cx="1165352" cy="1165352"/>
            <a:chOff x="1796347" y="2450071"/>
            <a:chExt cx="1165352" cy="11653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280A3F-FC24-4009-AC8A-EA01B5789741}"/>
                </a:ext>
              </a:extLst>
            </p:cNvPr>
            <p:cNvSpPr/>
            <p:nvPr/>
          </p:nvSpPr>
          <p:spPr>
            <a:xfrm>
              <a:off x="1796347" y="2450071"/>
              <a:ext cx="1165352" cy="116535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graph_9" title="Icon of a line chart with connected circles at varying points">
              <a:extLst>
                <a:ext uri="{FF2B5EF4-FFF2-40B4-BE49-F238E27FC236}">
                  <a16:creationId xmlns:a16="http://schemas.microsoft.com/office/drawing/2014/main" id="{31F3239F-3F3B-4303-A20A-932F7380E7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76351" y="2849867"/>
              <a:ext cx="405344" cy="365760"/>
            </a:xfrm>
            <a:custGeom>
              <a:avLst/>
              <a:gdLst>
                <a:gd name="T0" fmla="*/ 352 w 352"/>
                <a:gd name="T1" fmla="*/ 318 h 318"/>
                <a:gd name="T2" fmla="*/ 0 w 352"/>
                <a:gd name="T3" fmla="*/ 318 h 318"/>
                <a:gd name="T4" fmla="*/ 0 w 352"/>
                <a:gd name="T5" fmla="*/ 0 h 318"/>
                <a:gd name="T6" fmla="*/ 266 w 352"/>
                <a:gd name="T7" fmla="*/ 105 h 318"/>
                <a:gd name="T8" fmla="*/ 286 w 352"/>
                <a:gd name="T9" fmla="*/ 126 h 318"/>
                <a:gd name="T10" fmla="*/ 307 w 352"/>
                <a:gd name="T11" fmla="*/ 105 h 318"/>
                <a:gd name="T12" fmla="*/ 286 w 352"/>
                <a:gd name="T13" fmla="*/ 84 h 318"/>
                <a:gd name="T14" fmla="*/ 266 w 352"/>
                <a:gd name="T15" fmla="*/ 105 h 318"/>
                <a:gd name="T16" fmla="*/ 57 w 352"/>
                <a:gd name="T17" fmla="*/ 252 h 318"/>
                <a:gd name="T18" fmla="*/ 100 w 352"/>
                <a:gd name="T19" fmla="*/ 188 h 318"/>
                <a:gd name="T20" fmla="*/ 200 w 352"/>
                <a:gd name="T21" fmla="*/ 205 h 318"/>
                <a:gd name="T22" fmla="*/ 134 w 352"/>
                <a:gd name="T23" fmla="*/ 181 h 318"/>
                <a:gd name="T24" fmla="*/ 236 w 352"/>
                <a:gd name="T25" fmla="*/ 187 h 318"/>
                <a:gd name="T26" fmla="*/ 276 w 352"/>
                <a:gd name="T27" fmla="*/ 123 h 318"/>
                <a:gd name="T28" fmla="*/ 200 w 352"/>
                <a:gd name="T29" fmla="*/ 201 h 318"/>
                <a:gd name="T30" fmla="*/ 221 w 352"/>
                <a:gd name="T31" fmla="*/ 222 h 318"/>
                <a:gd name="T32" fmla="*/ 241 w 352"/>
                <a:gd name="T33" fmla="*/ 201 h 318"/>
                <a:gd name="T34" fmla="*/ 221 w 352"/>
                <a:gd name="T35" fmla="*/ 180 h 318"/>
                <a:gd name="T36" fmla="*/ 200 w 352"/>
                <a:gd name="T37" fmla="*/ 201 h 318"/>
                <a:gd name="T38" fmla="*/ 200 w 352"/>
                <a:gd name="T39" fmla="*/ 201 h 318"/>
                <a:gd name="T40" fmla="*/ 94 w 352"/>
                <a:gd name="T41" fmla="*/ 174 h 318"/>
                <a:gd name="T42" fmla="*/ 115 w 352"/>
                <a:gd name="T43" fmla="*/ 194 h 318"/>
                <a:gd name="T44" fmla="*/ 136 w 352"/>
                <a:gd name="T45" fmla="*/ 174 h 318"/>
                <a:gd name="T46" fmla="*/ 115 w 352"/>
                <a:gd name="T47" fmla="*/ 153 h 318"/>
                <a:gd name="T48" fmla="*/ 94 w 352"/>
                <a:gd name="T49" fmla="*/ 174 h 318"/>
                <a:gd name="T50" fmla="*/ 94 w 352"/>
                <a:gd name="T51" fmla="*/ 174 h 318"/>
                <a:gd name="T52" fmla="*/ 25 w 352"/>
                <a:gd name="T53" fmla="*/ 269 h 318"/>
                <a:gd name="T54" fmla="*/ 46 w 352"/>
                <a:gd name="T55" fmla="*/ 289 h 318"/>
                <a:gd name="T56" fmla="*/ 66 w 352"/>
                <a:gd name="T57" fmla="*/ 269 h 318"/>
                <a:gd name="T58" fmla="*/ 46 w 352"/>
                <a:gd name="T59" fmla="*/ 248 h 318"/>
                <a:gd name="T60" fmla="*/ 25 w 352"/>
                <a:gd name="T61" fmla="*/ 269 h 318"/>
                <a:gd name="T62" fmla="*/ 25 w 352"/>
                <a:gd name="T63" fmla="*/ 26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318">
                  <a:moveTo>
                    <a:pt x="352" y="318"/>
                  </a:moveTo>
                  <a:cubicBezTo>
                    <a:pt x="0" y="318"/>
                    <a:pt x="0" y="318"/>
                    <a:pt x="0" y="318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66" y="105"/>
                  </a:moveTo>
                  <a:cubicBezTo>
                    <a:pt x="266" y="116"/>
                    <a:pt x="275" y="126"/>
                    <a:pt x="286" y="126"/>
                  </a:cubicBezTo>
                  <a:cubicBezTo>
                    <a:pt x="298" y="126"/>
                    <a:pt x="307" y="116"/>
                    <a:pt x="307" y="105"/>
                  </a:cubicBezTo>
                  <a:cubicBezTo>
                    <a:pt x="307" y="93"/>
                    <a:pt x="298" y="84"/>
                    <a:pt x="286" y="84"/>
                  </a:cubicBezTo>
                  <a:cubicBezTo>
                    <a:pt x="275" y="84"/>
                    <a:pt x="266" y="93"/>
                    <a:pt x="266" y="105"/>
                  </a:cubicBezTo>
                  <a:close/>
                  <a:moveTo>
                    <a:pt x="57" y="252"/>
                  </a:moveTo>
                  <a:cubicBezTo>
                    <a:pt x="100" y="188"/>
                    <a:pt x="100" y="188"/>
                    <a:pt x="100" y="188"/>
                  </a:cubicBezTo>
                  <a:moveTo>
                    <a:pt x="200" y="205"/>
                  </a:moveTo>
                  <a:cubicBezTo>
                    <a:pt x="134" y="181"/>
                    <a:pt x="134" y="181"/>
                    <a:pt x="134" y="181"/>
                  </a:cubicBezTo>
                  <a:moveTo>
                    <a:pt x="236" y="187"/>
                  </a:moveTo>
                  <a:cubicBezTo>
                    <a:pt x="276" y="123"/>
                    <a:pt x="276" y="123"/>
                    <a:pt x="276" y="123"/>
                  </a:cubicBezTo>
                  <a:moveTo>
                    <a:pt x="200" y="201"/>
                  </a:moveTo>
                  <a:cubicBezTo>
                    <a:pt x="200" y="213"/>
                    <a:pt x="209" y="222"/>
                    <a:pt x="221" y="222"/>
                  </a:cubicBezTo>
                  <a:cubicBezTo>
                    <a:pt x="232" y="222"/>
                    <a:pt x="241" y="213"/>
                    <a:pt x="241" y="201"/>
                  </a:cubicBezTo>
                  <a:cubicBezTo>
                    <a:pt x="241" y="190"/>
                    <a:pt x="232" y="180"/>
                    <a:pt x="221" y="180"/>
                  </a:cubicBezTo>
                  <a:cubicBezTo>
                    <a:pt x="209" y="180"/>
                    <a:pt x="200" y="190"/>
                    <a:pt x="200" y="201"/>
                  </a:cubicBezTo>
                  <a:cubicBezTo>
                    <a:pt x="200" y="201"/>
                    <a:pt x="200" y="201"/>
                    <a:pt x="200" y="201"/>
                  </a:cubicBezTo>
                  <a:moveTo>
                    <a:pt x="94" y="174"/>
                  </a:moveTo>
                  <a:cubicBezTo>
                    <a:pt x="94" y="185"/>
                    <a:pt x="104" y="194"/>
                    <a:pt x="115" y="194"/>
                  </a:cubicBezTo>
                  <a:cubicBezTo>
                    <a:pt x="127" y="194"/>
                    <a:pt x="136" y="185"/>
                    <a:pt x="136" y="174"/>
                  </a:cubicBezTo>
                  <a:cubicBezTo>
                    <a:pt x="136" y="162"/>
                    <a:pt x="127" y="153"/>
                    <a:pt x="115" y="153"/>
                  </a:cubicBezTo>
                  <a:cubicBezTo>
                    <a:pt x="104" y="153"/>
                    <a:pt x="94" y="162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moveTo>
                    <a:pt x="25" y="269"/>
                  </a:moveTo>
                  <a:cubicBezTo>
                    <a:pt x="25" y="280"/>
                    <a:pt x="34" y="289"/>
                    <a:pt x="46" y="289"/>
                  </a:cubicBezTo>
                  <a:cubicBezTo>
                    <a:pt x="57" y="289"/>
                    <a:pt x="66" y="280"/>
                    <a:pt x="66" y="269"/>
                  </a:cubicBezTo>
                  <a:cubicBezTo>
                    <a:pt x="66" y="257"/>
                    <a:pt x="57" y="248"/>
                    <a:pt x="46" y="248"/>
                  </a:cubicBezTo>
                  <a:cubicBezTo>
                    <a:pt x="34" y="248"/>
                    <a:pt x="25" y="257"/>
                    <a:pt x="25" y="269"/>
                  </a:cubicBezTo>
                  <a:cubicBezTo>
                    <a:pt x="25" y="269"/>
                    <a:pt x="25" y="269"/>
                    <a:pt x="25" y="269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5B346-5A4C-4117-B38B-671255CB8849}"/>
              </a:ext>
            </a:extLst>
          </p:cNvPr>
          <p:cNvSpPr/>
          <p:nvPr/>
        </p:nvSpPr>
        <p:spPr>
          <a:xfrm>
            <a:off x="5244807" y="3822143"/>
            <a:ext cx="170238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Fully managed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AC1BED-B218-4B69-99E6-1E6DAEFE9D94}"/>
              </a:ext>
            </a:extLst>
          </p:cNvPr>
          <p:cNvSpPr/>
          <p:nvPr/>
        </p:nvSpPr>
        <p:spPr>
          <a:xfrm>
            <a:off x="4624498" y="4412739"/>
            <a:ext cx="2943006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Focus on application logic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let Azure take care of mundane tasks like capacity provisioning, OS patching, scaling, load balancing, and domain management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EA0F5-6007-4568-AF1B-C82571CA1B2F}"/>
              </a:ext>
            </a:extLst>
          </p:cNvPr>
          <p:cNvCxnSpPr>
            <a:cxnSpLocks/>
          </p:cNvCxnSpPr>
          <p:nvPr/>
        </p:nvCxnSpPr>
        <p:spPr>
          <a:xfrm>
            <a:off x="5825105" y="4255941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4C0A95-B92D-4AF1-BAA6-A265BB1E246D}"/>
              </a:ext>
            </a:extLst>
          </p:cNvPr>
          <p:cNvGrpSpPr/>
          <p:nvPr/>
        </p:nvGrpSpPr>
        <p:grpSpPr>
          <a:xfrm>
            <a:off x="5513325" y="2450071"/>
            <a:ext cx="1165352" cy="1165352"/>
            <a:chOff x="5513325" y="2450071"/>
            <a:chExt cx="1165352" cy="116535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986713-5E18-49A1-8B1E-267AF0BC4BFE}"/>
                </a:ext>
              </a:extLst>
            </p:cNvPr>
            <p:cNvSpPr/>
            <p:nvPr/>
          </p:nvSpPr>
          <p:spPr>
            <a:xfrm>
              <a:off x="5513325" y="2450071"/>
              <a:ext cx="1165352" cy="116535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" name="Trackers_EADF_bidi" title="Icon of a clipboard with a checklist on it">
              <a:extLst>
                <a:ext uri="{FF2B5EF4-FFF2-40B4-BE49-F238E27FC236}">
                  <a16:creationId xmlns:a16="http://schemas.microsoft.com/office/drawing/2014/main" id="{584F6D45-99A5-4E9C-A19F-FBF6349744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23206" y="2797133"/>
              <a:ext cx="345590" cy="471228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500 w 2750"/>
                <a:gd name="T33" fmla="*/ 1750 h 3750"/>
                <a:gd name="T34" fmla="*/ 1500 w 2750"/>
                <a:gd name="T35" fmla="*/ 1750 h 3750"/>
                <a:gd name="T36" fmla="*/ 1500 w 2750"/>
                <a:gd name="T37" fmla="*/ 2500 h 3750"/>
                <a:gd name="T38" fmla="*/ 500 w 2750"/>
                <a:gd name="T39" fmla="*/ 2500 h 3750"/>
                <a:gd name="T40" fmla="*/ 1500 w 2750"/>
                <a:gd name="T41" fmla="*/ 3250 h 3750"/>
                <a:gd name="T42" fmla="*/ 500 w 2750"/>
                <a:gd name="T43" fmla="*/ 3250 h 3750"/>
                <a:gd name="T44" fmla="*/ 1750 w 2750"/>
                <a:gd name="T45" fmla="*/ 1500 h 3750"/>
                <a:gd name="T46" fmla="*/ 2000 w 2750"/>
                <a:gd name="T47" fmla="*/ 1750 h 3750"/>
                <a:gd name="T48" fmla="*/ 2375 w 2750"/>
                <a:gd name="T49" fmla="*/ 1375 h 3750"/>
                <a:gd name="T50" fmla="*/ 1750 w 2750"/>
                <a:gd name="T51" fmla="*/ 2250 h 3750"/>
                <a:gd name="T52" fmla="*/ 2000 w 2750"/>
                <a:gd name="T53" fmla="*/ 2500 h 3750"/>
                <a:gd name="T54" fmla="*/ 2375 w 2750"/>
                <a:gd name="T55" fmla="*/ 2125 h 3750"/>
                <a:gd name="T56" fmla="*/ 1750 w 2750"/>
                <a:gd name="T57" fmla="*/ 3000 h 3750"/>
                <a:gd name="T58" fmla="*/ 2000 w 2750"/>
                <a:gd name="T59" fmla="*/ 3250 h 3750"/>
                <a:gd name="T60" fmla="*/ 237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B6723-79B7-4369-A1EA-2D0D68195D81}"/>
              </a:ext>
            </a:extLst>
          </p:cNvPr>
          <p:cNvSpPr/>
          <p:nvPr/>
        </p:nvSpPr>
        <p:spPr>
          <a:xfrm>
            <a:off x="8857523" y="3822143"/>
            <a:ext cx="191090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Enterprise grade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80F79E-687A-476B-BFD7-53B60CF5AACD}"/>
              </a:ext>
            </a:extLst>
          </p:cNvPr>
          <p:cNvSpPr/>
          <p:nvPr/>
        </p:nvSpPr>
        <p:spPr>
          <a:xfrm>
            <a:off x="8341474" y="4412739"/>
            <a:ext cx="2943006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Meet rigorous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performance, security, and compliance requirements through a choice of hosting options, robust regulation support and MSI integration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444DBC-D517-48CE-B839-1B6F9BFAD5B7}"/>
              </a:ext>
            </a:extLst>
          </p:cNvPr>
          <p:cNvCxnSpPr>
            <a:cxnSpLocks/>
          </p:cNvCxnSpPr>
          <p:nvPr/>
        </p:nvCxnSpPr>
        <p:spPr>
          <a:xfrm>
            <a:off x="9542081" y="4255941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90C15B-9A8E-4A9A-8465-326A8DAC1C35}"/>
              </a:ext>
            </a:extLst>
          </p:cNvPr>
          <p:cNvGrpSpPr/>
          <p:nvPr/>
        </p:nvGrpSpPr>
        <p:grpSpPr>
          <a:xfrm>
            <a:off x="9230301" y="2450071"/>
            <a:ext cx="1165352" cy="1165352"/>
            <a:chOff x="9230301" y="2450071"/>
            <a:chExt cx="1165352" cy="116535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4946ED-6A60-4C67-A7D0-29946C070D0C}"/>
                </a:ext>
              </a:extLst>
            </p:cNvPr>
            <p:cNvSpPr/>
            <p:nvPr/>
          </p:nvSpPr>
          <p:spPr>
            <a:xfrm>
              <a:off x="9230301" y="2450071"/>
              <a:ext cx="1165352" cy="116535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D58D398-A54D-4B77-9CBF-3D316139543E}"/>
                </a:ext>
              </a:extLst>
            </p:cNvPr>
            <p:cNvGrpSpPr/>
            <p:nvPr/>
          </p:nvGrpSpPr>
          <p:grpSpPr>
            <a:xfrm>
              <a:off x="9589391" y="2801357"/>
              <a:ext cx="447173" cy="462780"/>
              <a:chOff x="9351296" y="2798418"/>
              <a:chExt cx="447173" cy="462780"/>
            </a:xfrm>
          </p:grpSpPr>
          <p:sp>
            <p:nvSpPr>
              <p:cNvPr id="35" name="EMI_E731" title="Icon of a tall rectangular building">
                <a:extLst>
                  <a:ext uri="{FF2B5EF4-FFF2-40B4-BE49-F238E27FC236}">
                    <a16:creationId xmlns:a16="http://schemas.microsoft.com/office/drawing/2014/main" id="{82DCFAC2-8573-4627-B969-66DA85507B3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351296" y="2798418"/>
                <a:ext cx="284850" cy="462780"/>
              </a:xfrm>
              <a:custGeom>
                <a:avLst/>
                <a:gdLst>
                  <a:gd name="T0" fmla="*/ 0 w 2523"/>
                  <a:gd name="T1" fmla="*/ 0 h 4099"/>
                  <a:gd name="T2" fmla="*/ 2523 w 2523"/>
                  <a:gd name="T3" fmla="*/ 0 h 4099"/>
                  <a:gd name="T4" fmla="*/ 2523 w 2523"/>
                  <a:gd name="T5" fmla="*/ 4099 h 4099"/>
                  <a:gd name="T6" fmla="*/ 1578 w 2523"/>
                  <a:gd name="T7" fmla="*/ 4099 h 4099"/>
                  <a:gd name="T8" fmla="*/ 1578 w 2523"/>
                  <a:gd name="T9" fmla="*/ 2838 h 4099"/>
                  <a:gd name="T10" fmla="*/ 947 w 2523"/>
                  <a:gd name="T11" fmla="*/ 2838 h 4099"/>
                  <a:gd name="T12" fmla="*/ 947 w 2523"/>
                  <a:gd name="T13" fmla="*/ 4099 h 4099"/>
                  <a:gd name="T14" fmla="*/ 0 w 2523"/>
                  <a:gd name="T15" fmla="*/ 4099 h 4099"/>
                  <a:gd name="T16" fmla="*/ 0 w 2523"/>
                  <a:gd name="T17" fmla="*/ 0 h 4099"/>
                  <a:gd name="T18" fmla="*/ 631 w 2523"/>
                  <a:gd name="T19" fmla="*/ 473 h 4099"/>
                  <a:gd name="T20" fmla="*/ 631 w 2523"/>
                  <a:gd name="T21" fmla="*/ 1104 h 4099"/>
                  <a:gd name="T22" fmla="*/ 1262 w 2523"/>
                  <a:gd name="T23" fmla="*/ 473 h 4099"/>
                  <a:gd name="T24" fmla="*/ 1262 w 2523"/>
                  <a:gd name="T25" fmla="*/ 1104 h 4099"/>
                  <a:gd name="T26" fmla="*/ 1893 w 2523"/>
                  <a:gd name="T27" fmla="*/ 473 h 4099"/>
                  <a:gd name="T28" fmla="*/ 1893 w 2523"/>
                  <a:gd name="T29" fmla="*/ 1104 h 4099"/>
                  <a:gd name="T30" fmla="*/ 631 w 2523"/>
                  <a:gd name="T31" fmla="*/ 1419 h 4099"/>
                  <a:gd name="T32" fmla="*/ 631 w 2523"/>
                  <a:gd name="T33" fmla="*/ 2050 h 4099"/>
                  <a:gd name="T34" fmla="*/ 1262 w 2523"/>
                  <a:gd name="T35" fmla="*/ 1419 h 4099"/>
                  <a:gd name="T36" fmla="*/ 1262 w 2523"/>
                  <a:gd name="T37" fmla="*/ 2050 h 4099"/>
                  <a:gd name="T38" fmla="*/ 1893 w 2523"/>
                  <a:gd name="T39" fmla="*/ 1419 h 4099"/>
                  <a:gd name="T40" fmla="*/ 1893 w 2523"/>
                  <a:gd name="T41" fmla="*/ 2050 h 40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23" h="4099">
                    <a:moveTo>
                      <a:pt x="0" y="0"/>
                    </a:moveTo>
                    <a:lnTo>
                      <a:pt x="2523" y="0"/>
                    </a:lnTo>
                    <a:lnTo>
                      <a:pt x="2523" y="4099"/>
                    </a:lnTo>
                    <a:lnTo>
                      <a:pt x="1578" y="4099"/>
                    </a:lnTo>
                    <a:lnTo>
                      <a:pt x="1578" y="2838"/>
                    </a:lnTo>
                    <a:lnTo>
                      <a:pt x="947" y="2838"/>
                    </a:lnTo>
                    <a:lnTo>
                      <a:pt x="947" y="4099"/>
                    </a:lnTo>
                    <a:lnTo>
                      <a:pt x="0" y="4099"/>
                    </a:lnTo>
                    <a:lnTo>
                      <a:pt x="0" y="0"/>
                    </a:lnTo>
                    <a:moveTo>
                      <a:pt x="631" y="473"/>
                    </a:moveTo>
                    <a:lnTo>
                      <a:pt x="631" y="1104"/>
                    </a:lnTo>
                    <a:moveTo>
                      <a:pt x="1262" y="473"/>
                    </a:moveTo>
                    <a:lnTo>
                      <a:pt x="1262" y="1104"/>
                    </a:lnTo>
                    <a:moveTo>
                      <a:pt x="1893" y="473"/>
                    </a:moveTo>
                    <a:lnTo>
                      <a:pt x="1893" y="1104"/>
                    </a:lnTo>
                    <a:moveTo>
                      <a:pt x="631" y="1419"/>
                    </a:moveTo>
                    <a:lnTo>
                      <a:pt x="631" y="2050"/>
                    </a:lnTo>
                    <a:moveTo>
                      <a:pt x="1262" y="1419"/>
                    </a:moveTo>
                    <a:lnTo>
                      <a:pt x="1262" y="2050"/>
                    </a:lnTo>
                    <a:moveTo>
                      <a:pt x="1893" y="1419"/>
                    </a:moveTo>
                    <a:lnTo>
                      <a:pt x="1893" y="2050"/>
                    </a:ln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" name="check 3" title="Icon of a checkmark with a circle around it">
                <a:extLst>
                  <a:ext uri="{FF2B5EF4-FFF2-40B4-BE49-F238E27FC236}">
                    <a16:creationId xmlns:a16="http://schemas.microsoft.com/office/drawing/2014/main" id="{9C669403-B067-4809-8B0A-0EEF54F37F5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93735" y="3009142"/>
                <a:ext cx="204734" cy="203546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0E66BE-8580-420E-A6EC-204DB5B3E994}"/>
              </a:ext>
            </a:extLst>
          </p:cNvPr>
          <p:cNvGrpSpPr/>
          <p:nvPr/>
        </p:nvGrpSpPr>
        <p:grpSpPr>
          <a:xfrm>
            <a:off x="4237512" y="2267267"/>
            <a:ext cx="3716977" cy="3657871"/>
            <a:chOff x="4237512" y="2267267"/>
            <a:chExt cx="3716977" cy="365787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3DD4C6-41A5-4C67-91A7-C01CDEDA7C38}"/>
                </a:ext>
              </a:extLst>
            </p:cNvPr>
            <p:cNvCxnSpPr/>
            <p:nvPr/>
          </p:nvCxnSpPr>
          <p:spPr>
            <a:xfrm>
              <a:off x="4237512" y="2267267"/>
              <a:ext cx="0" cy="3657871"/>
            </a:xfrm>
            <a:prstGeom prst="line">
              <a:avLst/>
            </a:prstGeom>
            <a:ln cap="rnd">
              <a:solidFill>
                <a:schemeClr val="accent6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1ED5CB-B468-45D0-9DC5-0BE7BB01D737}"/>
                </a:ext>
              </a:extLst>
            </p:cNvPr>
            <p:cNvCxnSpPr/>
            <p:nvPr/>
          </p:nvCxnSpPr>
          <p:spPr>
            <a:xfrm>
              <a:off x="7954489" y="2267267"/>
              <a:ext cx="0" cy="3657871"/>
            </a:xfrm>
            <a:prstGeom prst="line">
              <a:avLst/>
            </a:prstGeom>
            <a:ln cap="rnd">
              <a:solidFill>
                <a:schemeClr val="accent6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13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0.03032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3.7037E-6 L -2.08333E-6 0.0303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3.7037E-6 L -2.08333E-6 0.03032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22" grpId="0"/>
      <p:bldP spid="22" grpId="1"/>
      <p:bldP spid="23" grpId="0"/>
      <p:bldP spid="23" grpId="1"/>
      <p:bldP spid="31" grpId="0"/>
      <p:bldP spid="31" grpId="1"/>
      <p:bldP spid="32" grpId="0"/>
      <p:bldP spid="32" grpId="1"/>
    </p:bldLst>
  </p:timing>
</p:sld>
</file>

<file path=ppt/slides/slide4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spc="0" dirty="0">
                <a:solidFill>
                  <a:schemeClr val="tx1"/>
                </a:solidFill>
              </a:rPr>
              <a:t>Creating accessible content</a:t>
            </a:r>
          </a:p>
        </p:txBody>
      </p:sp>
      <p:sp>
        <p:nvSpPr>
          <p:cNvPr id="3" name="Accessiblity definition">
            <a:extLst>
              <a:ext uri="{FF2B5EF4-FFF2-40B4-BE49-F238E27FC236}">
                <a16:creationId xmlns:a16="http://schemas.microsoft.com/office/drawing/2014/main" id="{6514054D-2F19-4667-931D-9475B9BAADA8}"/>
              </a:ext>
            </a:extLst>
          </p:cNvPr>
          <p:cNvSpPr txBox="1">
            <a:spLocks/>
          </p:cNvSpPr>
          <p:nvPr/>
        </p:nvSpPr>
        <p:spPr>
          <a:xfrm>
            <a:off x="585788" y="914400"/>
            <a:ext cx="110251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14363" fontAlgn="auto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  <a:lvl2pPr marL="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marR="0" indent="0" defTabSz="914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  <a:lvl6pPr marL="2514499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 defTabSz="91436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Take the following steps to create accessible content that everyone can consume effectively.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581978" y="1435100"/>
            <a:ext cx="1965960" cy="200907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Contrast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high contrast colors for maximum readability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recommended contrast ratio is at least 4.5:1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43" name="Text contrast exmple" descr="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 title="Contrast example">
            <a:extLst>
              <a:ext uri="{FF2B5EF4-FFF2-40B4-BE49-F238E27FC236}">
                <a16:creationId xmlns:a16="http://schemas.microsoft.com/office/drawing/2014/main" id="{51F1DA56-EF59-4C2A-89E8-B8D943E068CF}"/>
              </a:ext>
            </a:extLst>
          </p:cNvPr>
          <p:cNvGrpSpPr/>
          <p:nvPr/>
        </p:nvGrpSpPr>
        <p:grpSpPr>
          <a:xfrm>
            <a:off x="597535" y="2726851"/>
            <a:ext cx="1950354" cy="456751"/>
            <a:chOff x="457201" y="3851798"/>
            <a:chExt cx="2012788" cy="47137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31B5EF-01D8-46BD-B3B1-9A6752F15221}"/>
                </a:ext>
              </a:extLst>
            </p:cNvPr>
            <p:cNvGrpSpPr/>
            <p:nvPr/>
          </p:nvGrpSpPr>
          <p:grpSpPr>
            <a:xfrm>
              <a:off x="457201" y="3858427"/>
              <a:ext cx="2012788" cy="464743"/>
              <a:chOff x="457201" y="3958757"/>
              <a:chExt cx="2012788" cy="464743"/>
            </a:xfrm>
          </p:grpSpPr>
          <p:sp>
            <p:nvSpPr>
              <p:cNvPr id="56" name="Gray text box example">
                <a:hlinkClick r:id="rId3"/>
                <a:extLst>
                  <a:ext uri="{FF2B5EF4-FFF2-40B4-BE49-F238E27FC236}">
                    <a16:creationId xmlns:a16="http://schemas.microsoft.com/office/drawing/2014/main" id="{4B9B8587-FB70-4375-BC95-C2649405F2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958757"/>
                <a:ext cx="670929" cy="46474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038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ClrTx/>
                  <a:buSzPct val="90000"/>
                  <a:buFont typeface="Arial" pitchFamily="34" charset="0"/>
                  <a:buNone/>
                  <a:tabLst/>
                  <a:defRPr/>
                </a:pPr>
                <a:r>
                  <a:rPr kumimoji="0" lang="en-US" sz="1066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5356">
                          <a:srgbClr val="1A1A1A"/>
                        </a:gs>
                        <a:gs pos="56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Text</a:t>
                </a:r>
              </a:p>
            </p:txBody>
          </p:sp>
          <p:sp>
            <p:nvSpPr>
              <p:cNvPr id="55" name="Blue text box example">
                <a:hlinkClick r:id="rId3"/>
                <a:extLst>
                  <a:ext uri="{FF2B5EF4-FFF2-40B4-BE49-F238E27FC236}">
                    <a16:creationId xmlns:a16="http://schemas.microsoft.com/office/drawing/2014/main" id="{9637CBF9-D9B6-44F7-A02A-2DFED82AA0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30" y="3958757"/>
                <a:ext cx="670929" cy="464743"/>
              </a:xfrm>
              <a:prstGeom prst="rect">
                <a:avLst/>
              </a:prstGeom>
              <a:solidFill>
                <a:srgbClr val="0078D7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038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ClrTx/>
                  <a:buSzPct val="90000"/>
                  <a:buFont typeface="Arial" pitchFamily="34" charset="0"/>
                  <a:buNone/>
                  <a:tabLst/>
                  <a:defRPr/>
                </a:pPr>
                <a:r>
                  <a:rPr kumimoji="0" lang="en-US" sz="1066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Text</a:t>
                </a:r>
              </a:p>
            </p:txBody>
          </p:sp>
          <p:sp>
            <p:nvSpPr>
              <p:cNvPr id="50" name="Light blue text box example">
                <a:hlinkClick r:id="rId3"/>
                <a:extLst>
                  <a:ext uri="{FF2B5EF4-FFF2-40B4-BE49-F238E27FC236}">
                    <a16:creationId xmlns:a16="http://schemas.microsoft.com/office/drawing/2014/main" id="{F6CD5CE6-A162-4D1A-8A21-4B39A7C9A9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9060" y="3958757"/>
                <a:ext cx="670929" cy="464743"/>
              </a:xfrm>
              <a:prstGeom prst="rect">
                <a:avLst/>
              </a:prstGeom>
              <a:solidFill>
                <a:srgbClr val="00BCF2"/>
              </a:solidFill>
            </p:spPr>
            <p:txBody>
              <a:bodyPr wrap="square" lIns="177207" tIns="141766" rIns="177207" bIns="141766" anchor="ctr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038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1"/>
                  </a:spcAft>
                  <a:buClrTx/>
                  <a:buSzPct val="90000"/>
                  <a:buFont typeface="Arial" pitchFamily="34" charset="0"/>
                  <a:buNone/>
                  <a:tabLst/>
                  <a:defRPr/>
                </a:pPr>
                <a:r>
                  <a:rPr kumimoji="0" lang="en-US" sz="1066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Text</a:t>
                </a:r>
              </a:p>
            </p:txBody>
          </p:sp>
        </p:grpSp>
        <p:cxnSp>
          <p:nvCxnSpPr>
            <p:cNvPr id="46" name="Red slash">
              <a:extLst>
                <a:ext uri="{FF2B5EF4-FFF2-40B4-BE49-F238E27FC236}">
                  <a16:creationId xmlns:a16="http://schemas.microsoft.com/office/drawing/2014/main" id="{0399D388-0591-4D97-AE43-748A78D0F467}"/>
                </a:ext>
              </a:extLst>
            </p:cNvPr>
            <p:cNvCxnSpPr/>
            <p:nvPr/>
          </p:nvCxnSpPr>
          <p:spPr>
            <a:xfrm flipH="1">
              <a:off x="1799059" y="3851798"/>
              <a:ext cx="670930" cy="465022"/>
            </a:xfrm>
            <a:prstGeom prst="line">
              <a:avLst/>
            </a:prstGeom>
            <a:ln w="19050">
              <a:solidFill>
                <a:srgbClr val="D83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581978" y="3480862"/>
            <a:ext cx="1965960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1163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Color Contrast Analyzer</a:t>
            </a:r>
          </a:p>
          <a:p>
            <a:pPr marL="0" marR="0" lvl="0" indent="0" algn="l" defTabSz="903827" rtl="0" eaLnBrk="1" fontAlgn="auto" latinLnBrk="0" hangingPunct="1">
              <a:lnSpc>
                <a:spcPct val="11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Download this tool to determine the legibility of text and the contrast of visual elements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597535" y="4340436"/>
            <a:ext cx="1950402" cy="450327"/>
            <a:chOff x="490358" y="4875348"/>
            <a:chExt cx="2144219" cy="464743"/>
          </a:xfrm>
        </p:grpSpPr>
        <p:sp>
          <p:nvSpPr>
            <p:cNvPr id="58" name="Download label" descr="Download">
              <a:hlinkClick r:id="rId3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875348"/>
              <a:ext cx="2144219" cy="464743"/>
            </a:xfrm>
            <a:prstGeom prst="rect">
              <a:avLst/>
            </a:prstGeom>
            <a:solidFill>
              <a:srgbClr val="0078D7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038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0966" y="5020486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860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843458" y="1435100"/>
            <a:ext cx="1965960" cy="17177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Shape and color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different shapes with a legend to indicate statuses to accommodate for color blindness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1163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Example: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gradFill>
                <a:gsLst>
                  <a:gs pos="15356">
                    <a:srgbClr val="1A1A1A"/>
                  </a:gs>
                  <a:gs pos="56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61" name="Shape usage example" descr="This is a light grey box with three lines of text that read Subject 1 with a green circle next to it, Subject 2 with a yellow triangle, and Subject 3 with a red X. Each shape has a corresponding category assigned in a key at the bottom of the graphic. The green circle is titled C1, yellow triangle titled C2, and red X titled C3." title="Graphic with multiple subjects and categories">
            <a:extLst>
              <a:ext uri="{FF2B5EF4-FFF2-40B4-BE49-F238E27FC236}">
                <a16:creationId xmlns:a16="http://schemas.microsoft.com/office/drawing/2014/main" id="{3870E2D4-BB05-4292-8B2C-684463A840EA}"/>
              </a:ext>
            </a:extLst>
          </p:cNvPr>
          <p:cNvGrpSpPr/>
          <p:nvPr/>
        </p:nvGrpSpPr>
        <p:grpSpPr>
          <a:xfrm>
            <a:off x="2835881" y="3026393"/>
            <a:ext cx="1969570" cy="1878339"/>
            <a:chOff x="2835115" y="4084309"/>
            <a:chExt cx="2012787" cy="1919555"/>
          </a:xfrm>
        </p:grpSpPr>
        <p:sp>
          <p:nvSpPr>
            <p:cNvPr id="62" name="Background and text">
              <a:hlinkClick r:id="rId3"/>
              <a:extLst>
                <a:ext uri="{FF2B5EF4-FFF2-40B4-BE49-F238E27FC236}">
                  <a16:creationId xmlns:a16="http://schemas.microsoft.com/office/drawing/2014/main" id="{6A4B7AA5-AB2E-45C8-9D8A-BDE9E243F04F}"/>
                </a:ext>
              </a:extLst>
            </p:cNvPr>
            <p:cNvSpPr txBox="1">
              <a:spLocks/>
            </p:cNvSpPr>
            <p:nvPr/>
          </p:nvSpPr>
          <p:spPr>
            <a:xfrm>
              <a:off x="2835115" y="4084309"/>
              <a:ext cx="2012787" cy="191955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03827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Subject 1</a:t>
              </a:r>
            </a:p>
            <a:p>
              <a:pPr marL="0" marR="0" lvl="0" indent="0" algn="l" defTabSz="903827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Subject 2</a:t>
              </a:r>
            </a:p>
            <a:p>
              <a:pPr marL="0" marR="0" lvl="0" indent="0" algn="l" defTabSz="903827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Subject 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044DA5-FA1B-4F48-9EAA-783D9941E3F6}"/>
                </a:ext>
              </a:extLst>
            </p:cNvPr>
            <p:cNvGrpSpPr/>
            <p:nvPr/>
          </p:nvGrpSpPr>
          <p:grpSpPr>
            <a:xfrm>
              <a:off x="3016089" y="4633595"/>
              <a:ext cx="1603535" cy="830385"/>
              <a:chOff x="3016090" y="4740275"/>
              <a:chExt cx="1578136" cy="830385"/>
            </a:xfrm>
          </p:grpSpPr>
          <p:cxnSp>
            <p:nvCxnSpPr>
              <p:cNvPr id="75" name="Top horizontal seperator">
                <a:extLst>
                  <a:ext uri="{FF2B5EF4-FFF2-40B4-BE49-F238E27FC236}">
                    <a16:creationId xmlns:a16="http://schemas.microsoft.com/office/drawing/2014/main" id="{AEA6491A-6412-48D9-9472-A6770D45F5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4740275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Middle horizontal seperator">
                <a:extLst>
                  <a:ext uri="{FF2B5EF4-FFF2-40B4-BE49-F238E27FC236}">
                    <a16:creationId xmlns:a16="http://schemas.microsoft.com/office/drawing/2014/main" id="{4DC437DA-FE75-4947-B72F-FAA661F5E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155467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Bottom horizontal seperator">
                <a:extLst>
                  <a:ext uri="{FF2B5EF4-FFF2-40B4-BE49-F238E27FC236}">
                    <a16:creationId xmlns:a16="http://schemas.microsoft.com/office/drawing/2014/main" id="{8DE5CF51-EC88-4552-AD5F-23FB8B8AA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6090" y="5570660"/>
                <a:ext cx="1578136" cy="0"/>
              </a:xfrm>
              <a:prstGeom prst="line">
                <a:avLst/>
              </a:prstGeom>
              <a:ln>
                <a:solidFill>
                  <a:srgbClr val="969696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Example green circle">
              <a:extLst>
                <a:ext uri="{FF2B5EF4-FFF2-40B4-BE49-F238E27FC236}">
                  <a16:creationId xmlns:a16="http://schemas.microsoft.com/office/drawing/2014/main" id="{5CB610F4-9E39-4351-9E1D-639078FFA23D}"/>
                </a:ext>
              </a:extLst>
            </p:cNvPr>
            <p:cNvSpPr/>
            <p:nvPr/>
          </p:nvSpPr>
          <p:spPr bwMode="auto">
            <a:xfrm>
              <a:off x="4363877" y="4379595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Example blue triangle">
              <a:extLst>
                <a:ext uri="{FF2B5EF4-FFF2-40B4-BE49-F238E27FC236}">
                  <a16:creationId xmlns:a16="http://schemas.microsoft.com/office/drawing/2014/main" id="{EFD9DC73-1A5E-4EF5-A699-3B02680761FA}"/>
                </a:ext>
              </a:extLst>
            </p:cNvPr>
            <p:cNvSpPr/>
            <p:nvPr/>
          </p:nvSpPr>
          <p:spPr bwMode="auto">
            <a:xfrm>
              <a:off x="4363877" y="478554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Example red X">
              <a:extLst>
                <a:ext uri="{FF2B5EF4-FFF2-40B4-BE49-F238E27FC236}">
                  <a16:creationId xmlns:a16="http://schemas.microsoft.com/office/drawing/2014/main" id="{3E1E1946-154C-47E3-86A8-1553499C78A8}"/>
                </a:ext>
              </a:extLst>
            </p:cNvPr>
            <p:cNvSpPr/>
            <p:nvPr/>
          </p:nvSpPr>
          <p:spPr bwMode="auto">
            <a:xfrm rot="2700000">
              <a:off x="4363877" y="5200740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Legend green circle">
              <a:extLst>
                <a:ext uri="{FF2B5EF4-FFF2-40B4-BE49-F238E27FC236}">
                  <a16:creationId xmlns:a16="http://schemas.microsoft.com/office/drawing/2014/main" id="{457BB82C-CE20-4597-88E3-60F2DAF3D41E}"/>
                </a:ext>
              </a:extLst>
            </p:cNvPr>
            <p:cNvSpPr/>
            <p:nvPr/>
          </p:nvSpPr>
          <p:spPr bwMode="auto">
            <a:xfrm>
              <a:off x="3025614" y="5661498"/>
              <a:ext cx="111286" cy="111286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Legend green circle label">
              <a:extLst>
                <a:ext uri="{FF2B5EF4-FFF2-40B4-BE49-F238E27FC236}">
                  <a16:creationId xmlns:a16="http://schemas.microsoft.com/office/drawing/2014/main" id="{53BDBD52-F752-4F48-9135-3E49279B23BC}"/>
                </a:ext>
              </a:extLst>
            </p:cNvPr>
            <p:cNvSpPr txBox="1">
              <a:spLocks/>
            </p:cNvSpPr>
            <p:nvPr/>
          </p:nvSpPr>
          <p:spPr>
            <a:xfrm>
              <a:off x="3025614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038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1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C1</a:t>
              </a:r>
            </a:p>
          </p:txBody>
        </p:sp>
        <p:sp>
          <p:nvSpPr>
            <p:cNvPr id="67" name="Legend blue triangle">
              <a:extLst>
                <a:ext uri="{FF2B5EF4-FFF2-40B4-BE49-F238E27FC236}">
                  <a16:creationId xmlns:a16="http://schemas.microsoft.com/office/drawing/2014/main" id="{DFF4A861-C7D3-44A7-AAE6-AC402265A3A4}"/>
                </a:ext>
              </a:extLst>
            </p:cNvPr>
            <p:cNvSpPr/>
            <p:nvPr/>
          </p:nvSpPr>
          <p:spPr bwMode="auto">
            <a:xfrm>
              <a:off x="3645474" y="5661498"/>
              <a:ext cx="111286" cy="111286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egend blue triangle label">
              <a:extLst>
                <a:ext uri="{FF2B5EF4-FFF2-40B4-BE49-F238E27FC236}">
                  <a16:creationId xmlns:a16="http://schemas.microsoft.com/office/drawing/2014/main" id="{6225911D-5A72-47CA-98E8-0D988191A3B6}"/>
                </a:ext>
              </a:extLst>
            </p:cNvPr>
            <p:cNvSpPr txBox="1">
              <a:spLocks/>
            </p:cNvSpPr>
            <p:nvPr/>
          </p:nvSpPr>
          <p:spPr>
            <a:xfrm>
              <a:off x="3638569" y="5490006"/>
              <a:ext cx="652731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038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1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C2</a:t>
              </a:r>
            </a:p>
          </p:txBody>
        </p:sp>
        <p:sp>
          <p:nvSpPr>
            <p:cNvPr id="65" name="Legend red X">
              <a:extLst>
                <a:ext uri="{FF2B5EF4-FFF2-40B4-BE49-F238E27FC236}">
                  <a16:creationId xmlns:a16="http://schemas.microsoft.com/office/drawing/2014/main" id="{7CF09216-6727-4F12-A814-68F2639285D4}"/>
                </a:ext>
              </a:extLst>
            </p:cNvPr>
            <p:cNvSpPr/>
            <p:nvPr/>
          </p:nvSpPr>
          <p:spPr bwMode="auto">
            <a:xfrm rot="2700000">
              <a:off x="4276563" y="5661498"/>
              <a:ext cx="111286" cy="111286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035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2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Legend red X label">
              <a:extLst>
                <a:ext uri="{FF2B5EF4-FFF2-40B4-BE49-F238E27FC236}">
                  <a16:creationId xmlns:a16="http://schemas.microsoft.com/office/drawing/2014/main" id="{0EE6D2B5-5EDE-47FF-BD37-3CD823588424}"/>
                </a:ext>
              </a:extLst>
            </p:cNvPr>
            <p:cNvSpPr txBox="1">
              <a:spLocks/>
            </p:cNvSpPr>
            <p:nvPr/>
          </p:nvSpPr>
          <p:spPr>
            <a:xfrm>
              <a:off x="4287555" y="5490006"/>
              <a:ext cx="560347" cy="454270"/>
            </a:xfrm>
            <a:prstGeom prst="rect">
              <a:avLst/>
            </a:prstGeom>
          </p:spPr>
          <p:txBody>
            <a:bodyPr lIns="177207" tIns="141766" rIns="177207" bIns="141766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038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01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C3</a:t>
              </a:r>
            </a:p>
          </p:txBody>
        </p:sp>
      </p:grp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</a:extLst>
          </p:cNvPr>
          <p:cNvSpPr txBox="1">
            <a:spLocks/>
          </p:cNvSpPr>
          <p:nvPr/>
        </p:nvSpPr>
        <p:spPr>
          <a:xfrm>
            <a:off x="5115917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Alt text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Alt text helps people with screen readers understand the content of slides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29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 can create alternative text for shapes, pictures, charts, tables, SmartArt graphics, or other objects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1163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Here’s how: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Right click the image or shape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Select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rmat Picture…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rmat Shape…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Select the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Size &amp; Properties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icon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Expand the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Alt Text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field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 a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Title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Description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of your image or object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377113" y="1435100"/>
            <a:ext cx="1965960" cy="23493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Slide layouts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Using a built-in slide layout that matches your content ensures a hierarchical reading order of text blocks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1163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Example: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If a new slide will have a title, rather than starting with a blank layout and adding a text block for the title, choose one of the built-in layouts with a title placeholder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756" y="3908221"/>
            <a:ext cx="1965960" cy="996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650469" y="1435100"/>
            <a:ext cx="1965960" cy="3544147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Reading order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Screen readers describe content on the screen in the order it was created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1163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Here’s how: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the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Home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tab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 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Drawing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group, select the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Arrange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drop-down menu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Selection Pane…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163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597535" y="5232468"/>
            <a:ext cx="11013441" cy="1133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Additional tips</a:t>
            </a:r>
          </a:p>
          <a:p>
            <a:pPr marL="0" marR="0" lvl="0" indent="0" algn="l" defTabSz="886022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Be sure to run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Accessibility Checker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!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Go to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File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     click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Check for Issues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drop down menu      click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Check Accessibility</a:t>
            </a:r>
          </a:p>
          <a:p>
            <a:pPr marL="0" marR="0" lvl="0" indent="0" algn="l" defTabSz="886022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Videos need to be accessible: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If your presentation includes a video, ensure it is captioned and audio described (if appropriate)</a:t>
            </a:r>
          </a:p>
          <a:p>
            <a:pPr marL="0" marR="0" lvl="0" indent="0" algn="l" defTabSz="886022" rtl="0" eaLnBrk="1" fontAlgn="auto" latinLnBrk="0" hangingPunct="1">
              <a:lnSpc>
                <a:spcPct val="100000"/>
              </a:lnSpc>
              <a:spcBef>
                <a:spcPts val="581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Visit the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hlinkClick r:id="rId5"/>
              </a:rPr>
              <a:t>Office Accessibility Center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to learn more about accessibility in PowerPoint</a:t>
            </a:r>
          </a:p>
        </p:txBody>
      </p:sp>
      <p:cxnSp>
        <p:nvCxnSpPr>
          <p:cNvPr id="80" name="Straight Arrow Connector 79" descr="Arrow pointing to the right">
            <a:extLst>
              <a:ext uri="{FF2B5EF4-FFF2-40B4-BE49-F238E27FC236}">
                <a16:creationId xmlns:a16="http://schemas.microsoft.com/office/drawing/2014/main" id="{4004316C-A172-4666-9087-AA99DD600ABB}"/>
              </a:ext>
            </a:extLst>
          </p:cNvPr>
          <p:cNvCxnSpPr>
            <a:cxnSpLocks/>
          </p:cNvCxnSpPr>
          <p:nvPr/>
        </p:nvCxnSpPr>
        <p:spPr>
          <a:xfrm>
            <a:off x="4136325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 descr="Arrow pointing to the right">
            <a:extLst>
              <a:ext uri="{FF2B5EF4-FFF2-40B4-BE49-F238E27FC236}">
                <a16:creationId xmlns:a16="http://schemas.microsoft.com/office/drawing/2014/main" id="{CF41BA70-AA85-4D92-AA87-689DAB76DD7F}"/>
              </a:ext>
            </a:extLst>
          </p:cNvPr>
          <p:cNvCxnSpPr>
            <a:cxnSpLocks/>
          </p:cNvCxnSpPr>
          <p:nvPr/>
        </p:nvCxnSpPr>
        <p:spPr>
          <a:xfrm>
            <a:off x="7323080" y="5758337"/>
            <a:ext cx="1324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80963"/>
      </p:ext>
    </p:extLst>
  </p:cSld>
  <p:clrMapOvr>
    <a:masterClrMapping/>
  </p:clrMapOvr>
  <p:transition>
    <p:fade/>
  </p:transition>
</p:sld>
</file>

<file path=ppt/slides/slide4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Microsoft monoline icons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868" y="1436688"/>
            <a:ext cx="3474720" cy="2139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Looking for icon resources?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Monoline icon library for PowerPoint is a slide deck that provides a library of icons for use in PowerPoint presentations.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Monoline icon style guide for PowerPoint is a pdf with additional guidelines. </a:t>
            </a:r>
          </a:p>
          <a:p>
            <a:pPr marL="0" marR="0" lvl="0" indent="0" algn="l" defTabSz="903827" rtl="0" eaLnBrk="1" fontAlgn="auto" latinLnBrk="0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Download both from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Brand Central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10" descr="Monoline icon library for PowerPoint, title slide">
            <a:extLst>
              <a:ext uri="{FF2B5EF4-FFF2-40B4-BE49-F238E27FC236}">
                <a16:creationId xmlns:a16="http://schemas.microsoft.com/office/drawing/2014/main" id="{D0FF32AF-1F5D-4E9A-A156-0DB4C6031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65" y="1436688"/>
            <a:ext cx="3474720" cy="1954529"/>
          </a:xfrm>
          <a:prstGeom prst="rect">
            <a:avLst/>
          </a:prstGeom>
        </p:spPr>
      </p:pic>
      <p:pic>
        <p:nvPicPr>
          <p:cNvPr id="6" name="Picture 5" descr="Slide example showing monoline icons">
            <a:extLst>
              <a:ext uri="{FF2B5EF4-FFF2-40B4-BE49-F238E27FC236}">
                <a16:creationId xmlns:a16="http://schemas.microsoft.com/office/drawing/2014/main" id="{BED3E115-417E-4480-A560-9A1D37BA4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668" y="1443081"/>
            <a:ext cx="3474720" cy="1954529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4" name="Picture 3" descr="Slide example showing usage guidelines for monoline icons">
            <a:extLst>
              <a:ext uri="{FF2B5EF4-FFF2-40B4-BE49-F238E27FC236}">
                <a16:creationId xmlns:a16="http://schemas.microsoft.com/office/drawing/2014/main" id="{F840AA2B-186A-42FF-9518-01FAFBD9A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802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  <p:pic>
        <p:nvPicPr>
          <p:cNvPr id="7" name="Picture 6" descr="Slide example showing monoline icons">
            <a:extLst>
              <a:ext uri="{FF2B5EF4-FFF2-40B4-BE49-F238E27FC236}">
                <a16:creationId xmlns:a16="http://schemas.microsoft.com/office/drawing/2014/main" id="{2254EDC7-4C49-4DD7-A920-E2333F14F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668" y="3680925"/>
            <a:ext cx="3474720" cy="1954530"/>
          </a:xfrm>
          <a:prstGeom prst="rect">
            <a:avLst/>
          </a:prstGeom>
          <a:ln>
            <a:solidFill>
              <a:schemeClr val="tx1">
                <a:alpha val="2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292955"/>
      </p:ext>
    </p:extLst>
  </p:cSld>
  <p:clrMapOvr>
    <a:masterClrMapping/>
  </p:clrMapOvr>
  <p:transition>
    <p:fade/>
  </p:transition>
</p:sld>
</file>

<file path=ppt/slides/slide42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182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5C55-B7D5-4065-8F2E-E0E90484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99FFF-00CE-4AD8-9207-16E9A54653C9}"/>
              </a:ext>
            </a:extLst>
          </p:cNvPr>
          <p:cNvSpPr/>
          <p:nvPr/>
        </p:nvSpPr>
        <p:spPr>
          <a:xfrm>
            <a:off x="588263" y="1175543"/>
            <a:ext cx="1101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Quickly build, deploy, and scale powerful cloud applications without worrying about infrastructure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84E8E-355F-4377-B845-EB18FCD24183}"/>
              </a:ext>
            </a:extLst>
          </p:cNvPr>
          <p:cNvSpPr/>
          <p:nvPr/>
        </p:nvSpPr>
        <p:spPr>
          <a:xfrm>
            <a:off x="588263" y="2295834"/>
            <a:ext cx="203356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High productivity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5B346-5A4C-4117-B38B-671255CB8849}"/>
              </a:ext>
            </a:extLst>
          </p:cNvPr>
          <p:cNvSpPr/>
          <p:nvPr/>
        </p:nvSpPr>
        <p:spPr>
          <a:xfrm>
            <a:off x="919443" y="3792125"/>
            <a:ext cx="170238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Fully managed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B6723-79B7-4369-A1EA-2D0D68195D81}"/>
              </a:ext>
            </a:extLst>
          </p:cNvPr>
          <p:cNvSpPr/>
          <p:nvPr/>
        </p:nvSpPr>
        <p:spPr>
          <a:xfrm>
            <a:off x="710923" y="5276541"/>
            <a:ext cx="191090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Enterprise grade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6FF44-4421-4308-BE0B-28396BC22FE7}"/>
              </a:ext>
            </a:extLst>
          </p:cNvPr>
          <p:cNvCxnSpPr>
            <a:cxnSpLocks/>
          </p:cNvCxnSpPr>
          <p:nvPr/>
        </p:nvCxnSpPr>
        <p:spPr>
          <a:xfrm>
            <a:off x="3010652" y="2434333"/>
            <a:ext cx="8596131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EA0F5-6007-4568-AF1B-C82571CA1B2F}"/>
              </a:ext>
            </a:extLst>
          </p:cNvPr>
          <p:cNvCxnSpPr>
            <a:cxnSpLocks/>
          </p:cNvCxnSpPr>
          <p:nvPr/>
        </p:nvCxnSpPr>
        <p:spPr>
          <a:xfrm>
            <a:off x="3010652" y="3927820"/>
            <a:ext cx="8596131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444DBC-D517-48CE-B839-1B6F9BFAD5B7}"/>
              </a:ext>
            </a:extLst>
          </p:cNvPr>
          <p:cNvCxnSpPr>
            <a:cxnSpLocks/>
          </p:cNvCxnSpPr>
          <p:nvPr/>
        </p:nvCxnSpPr>
        <p:spPr>
          <a:xfrm>
            <a:off x="3010652" y="5421307"/>
            <a:ext cx="8596131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3DCE4C-F4C2-4907-B717-8FE6A62FD7FE}"/>
              </a:ext>
            </a:extLst>
          </p:cNvPr>
          <p:cNvSpPr/>
          <p:nvPr/>
        </p:nvSpPr>
        <p:spPr>
          <a:xfrm>
            <a:off x="3221662" y="2906093"/>
            <a:ext cx="1998945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.NET, Node, Java, Docker,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PHP, Ruby, Python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43CE98-5580-47EE-ABD1-A7C8CD787485}"/>
              </a:ext>
            </a:extLst>
          </p:cNvPr>
          <p:cNvSpPr/>
          <p:nvPr/>
        </p:nvSpPr>
        <p:spPr>
          <a:xfrm>
            <a:off x="5803430" y="2906093"/>
            <a:ext cx="952184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Staging &amp;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48536C-489B-43D9-8E9C-CB3DBBFDA14C}"/>
              </a:ext>
            </a:extLst>
          </p:cNvPr>
          <p:cNvSpPr/>
          <p:nvPr/>
        </p:nvSpPr>
        <p:spPr>
          <a:xfrm>
            <a:off x="7900293" y="2906093"/>
            <a:ext cx="875240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Testing in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D321DE-6DFB-4F0A-8494-64D8E716A8D6}"/>
              </a:ext>
            </a:extLst>
          </p:cNvPr>
          <p:cNvSpPr/>
          <p:nvPr/>
        </p:nvSpPr>
        <p:spPr>
          <a:xfrm>
            <a:off x="9910592" y="2906093"/>
            <a:ext cx="971421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 gallery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marketplace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03588-D2A9-493E-B6D2-809CB7C4F0EA}"/>
              </a:ext>
            </a:extLst>
          </p:cNvPr>
          <p:cNvGrpSpPr/>
          <p:nvPr/>
        </p:nvGrpSpPr>
        <p:grpSpPr>
          <a:xfrm>
            <a:off x="3900500" y="2113700"/>
            <a:ext cx="641266" cy="641266"/>
            <a:chOff x="3900500" y="2113700"/>
            <a:chExt cx="641266" cy="6412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90E5BC-A79D-40FA-AEA4-65221B35C462}"/>
                </a:ext>
              </a:extLst>
            </p:cNvPr>
            <p:cNvSpPr/>
            <p:nvPr/>
          </p:nvSpPr>
          <p:spPr bwMode="auto">
            <a:xfrm>
              <a:off x="3900500" y="2113700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" name="binary" title="Icon of binary code, ones and zeros">
              <a:extLst>
                <a:ext uri="{FF2B5EF4-FFF2-40B4-BE49-F238E27FC236}">
                  <a16:creationId xmlns:a16="http://schemas.microsoft.com/office/drawing/2014/main" id="{A704A2BF-861E-444D-BFF8-092903899A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91395" y="2322305"/>
              <a:ext cx="259476" cy="224056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FE8921-F7AB-4B10-92BF-07CDE78F2238}"/>
              </a:ext>
            </a:extLst>
          </p:cNvPr>
          <p:cNvGrpSpPr/>
          <p:nvPr/>
        </p:nvGrpSpPr>
        <p:grpSpPr>
          <a:xfrm>
            <a:off x="5958890" y="2113700"/>
            <a:ext cx="641266" cy="641266"/>
            <a:chOff x="5958890" y="2113700"/>
            <a:chExt cx="641266" cy="64126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90992CA-B335-46A1-99C0-C139CC72C84F}"/>
                </a:ext>
              </a:extLst>
            </p:cNvPr>
            <p:cNvSpPr/>
            <p:nvPr/>
          </p:nvSpPr>
          <p:spPr bwMode="auto">
            <a:xfrm>
              <a:off x="5958890" y="2113700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" name="Calendar" title="Icon of a calendar">
              <a:extLst>
                <a:ext uri="{FF2B5EF4-FFF2-40B4-BE49-F238E27FC236}">
                  <a16:creationId xmlns:a16="http://schemas.microsoft.com/office/drawing/2014/main" id="{20900EEC-0206-4B55-94AC-1FE52F3E06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34340" y="2295219"/>
              <a:ext cx="290366" cy="278228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DBB638-D299-47CE-A471-E3F792D58E2A}"/>
              </a:ext>
            </a:extLst>
          </p:cNvPr>
          <p:cNvGrpSpPr/>
          <p:nvPr/>
        </p:nvGrpSpPr>
        <p:grpSpPr>
          <a:xfrm>
            <a:off x="8017280" y="2113700"/>
            <a:ext cx="641266" cy="641266"/>
            <a:chOff x="8017280" y="2113700"/>
            <a:chExt cx="641266" cy="6412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4ABD26-183E-4A87-90CA-3E5406AC2423}"/>
                </a:ext>
              </a:extLst>
            </p:cNvPr>
            <p:cNvSpPr/>
            <p:nvPr/>
          </p:nvSpPr>
          <p:spPr bwMode="auto">
            <a:xfrm>
              <a:off x="8017280" y="2113700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" name="monitor_3" title="Icon of a monitor with a checkmark on the lower right corner">
              <a:extLst>
                <a:ext uri="{FF2B5EF4-FFF2-40B4-BE49-F238E27FC236}">
                  <a16:creationId xmlns:a16="http://schemas.microsoft.com/office/drawing/2014/main" id="{801AEAF8-5C0F-4A20-9A18-0F41F10ECE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71308" y="2300721"/>
              <a:ext cx="333210" cy="267226"/>
            </a:xfrm>
            <a:custGeom>
              <a:avLst/>
              <a:gdLst>
                <a:gd name="T0" fmla="*/ 404 w 404"/>
                <a:gd name="T1" fmla="*/ 223 h 324"/>
                <a:gd name="T2" fmla="*/ 304 w 404"/>
                <a:gd name="T3" fmla="*/ 324 h 324"/>
                <a:gd name="T4" fmla="*/ 256 w 404"/>
                <a:gd name="T5" fmla="*/ 276 h 324"/>
                <a:gd name="T6" fmla="*/ 386 w 404"/>
                <a:gd name="T7" fmla="*/ 171 h 324"/>
                <a:gd name="T8" fmla="*/ 386 w 404"/>
                <a:gd name="T9" fmla="*/ 0 h 324"/>
                <a:gd name="T10" fmla="*/ 0 w 404"/>
                <a:gd name="T11" fmla="*/ 0 h 324"/>
                <a:gd name="T12" fmla="*/ 0 w 404"/>
                <a:gd name="T13" fmla="*/ 223 h 324"/>
                <a:gd name="T14" fmla="*/ 330 w 404"/>
                <a:gd name="T15" fmla="*/ 223 h 324"/>
                <a:gd name="T16" fmla="*/ 117 w 404"/>
                <a:gd name="T17" fmla="*/ 285 h 324"/>
                <a:gd name="T18" fmla="*/ 190 w 404"/>
                <a:gd name="T19" fmla="*/ 285 h 324"/>
                <a:gd name="T20" fmla="*/ 190 w 404"/>
                <a:gd name="T21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324">
                  <a:moveTo>
                    <a:pt x="404" y="223"/>
                  </a:moveTo>
                  <a:lnTo>
                    <a:pt x="304" y="324"/>
                  </a:lnTo>
                  <a:lnTo>
                    <a:pt x="256" y="276"/>
                  </a:lnTo>
                  <a:moveTo>
                    <a:pt x="386" y="171"/>
                  </a:moveTo>
                  <a:lnTo>
                    <a:pt x="386" y="0"/>
                  </a:lnTo>
                  <a:lnTo>
                    <a:pt x="0" y="0"/>
                  </a:lnTo>
                  <a:lnTo>
                    <a:pt x="0" y="223"/>
                  </a:lnTo>
                  <a:lnTo>
                    <a:pt x="330" y="223"/>
                  </a:lnTo>
                  <a:moveTo>
                    <a:pt x="117" y="285"/>
                  </a:moveTo>
                  <a:lnTo>
                    <a:pt x="190" y="285"/>
                  </a:lnTo>
                  <a:lnTo>
                    <a:pt x="190" y="223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E9FAE3-7A97-47BA-9221-EF312F73D975}"/>
              </a:ext>
            </a:extLst>
          </p:cNvPr>
          <p:cNvGrpSpPr/>
          <p:nvPr/>
        </p:nvGrpSpPr>
        <p:grpSpPr>
          <a:xfrm>
            <a:off x="10075669" y="2113700"/>
            <a:ext cx="641266" cy="641266"/>
            <a:chOff x="10075669" y="2113700"/>
            <a:chExt cx="641266" cy="64126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009CAB-B3F5-4D6C-98F8-3E63BA82EEC4}"/>
                </a:ext>
              </a:extLst>
            </p:cNvPr>
            <p:cNvSpPr/>
            <p:nvPr/>
          </p:nvSpPr>
          <p:spPr bwMode="auto">
            <a:xfrm>
              <a:off x="10075669" y="2113700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" name="ShoppingCart_E7BF" title="Icon of a shopping cart">
              <a:extLst>
                <a:ext uri="{FF2B5EF4-FFF2-40B4-BE49-F238E27FC236}">
                  <a16:creationId xmlns:a16="http://schemas.microsoft.com/office/drawing/2014/main" id="{E093B1C7-5101-4712-B585-F39BFF3175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48282" y="2308464"/>
              <a:ext cx="296040" cy="251739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CDD83FE-0A7D-463D-9CDB-5ADD98124EB1}"/>
              </a:ext>
            </a:extLst>
          </p:cNvPr>
          <p:cNvSpPr/>
          <p:nvPr/>
        </p:nvSpPr>
        <p:spPr>
          <a:xfrm>
            <a:off x="3640044" y="4402384"/>
            <a:ext cx="1162178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 scale &amp;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load balancing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C43501-AC15-4F3F-9FA7-55F5230DCDBE}"/>
              </a:ext>
            </a:extLst>
          </p:cNvPr>
          <p:cNvSpPr/>
          <p:nvPr/>
        </p:nvSpPr>
        <p:spPr>
          <a:xfrm>
            <a:off x="5603856" y="4402384"/>
            <a:ext cx="1351332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 availability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w/auto patching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33CC78-8114-428A-A5F3-AA03042AE23A}"/>
              </a:ext>
            </a:extLst>
          </p:cNvPr>
          <p:cNvSpPr/>
          <p:nvPr/>
        </p:nvSpPr>
        <p:spPr>
          <a:xfrm>
            <a:off x="7687094" y="4402384"/>
            <a:ext cx="1301638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Reduced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operations costs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16B2D7-073D-4370-884C-18A3201913CD}"/>
              </a:ext>
            </a:extLst>
          </p:cNvPr>
          <p:cNvSpPr/>
          <p:nvPr/>
        </p:nvSpPr>
        <p:spPr>
          <a:xfrm>
            <a:off x="10012383" y="4402384"/>
            <a:ext cx="767839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Backup &amp;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recovery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59B0150-FDA7-481A-9DA4-E3938629E6E1}"/>
              </a:ext>
            </a:extLst>
          </p:cNvPr>
          <p:cNvGrpSpPr/>
          <p:nvPr/>
        </p:nvGrpSpPr>
        <p:grpSpPr>
          <a:xfrm>
            <a:off x="3900500" y="3609991"/>
            <a:ext cx="641266" cy="641266"/>
            <a:chOff x="3900500" y="3609991"/>
            <a:chExt cx="641266" cy="64126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EADB065-A08C-4628-A714-8EB4930050B4}"/>
                </a:ext>
              </a:extLst>
            </p:cNvPr>
            <p:cNvSpPr/>
            <p:nvPr/>
          </p:nvSpPr>
          <p:spPr bwMode="auto">
            <a:xfrm>
              <a:off x="3900500" y="360999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MiniExpand_E93A" title="Icon of a rectangle on the lower-left inside a larger rectangle with an arrow pointed to the upper-right corner">
              <a:extLst>
                <a:ext uri="{FF2B5EF4-FFF2-40B4-BE49-F238E27FC236}">
                  <a16:creationId xmlns:a16="http://schemas.microsoft.com/office/drawing/2014/main" id="{C67D4A21-4FB6-46F6-A025-E195E71C90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91396" y="3820806"/>
              <a:ext cx="259476" cy="219638"/>
            </a:xfrm>
            <a:custGeom>
              <a:avLst/>
              <a:gdLst>
                <a:gd name="T0" fmla="*/ 3493 w 4781"/>
                <a:gd name="T1" fmla="*/ 0 h 4047"/>
                <a:gd name="T2" fmla="*/ 4781 w 4781"/>
                <a:gd name="T3" fmla="*/ 0 h 4047"/>
                <a:gd name="T4" fmla="*/ 4781 w 4781"/>
                <a:gd name="T5" fmla="*/ 1288 h 4047"/>
                <a:gd name="T6" fmla="*/ 4781 w 4781"/>
                <a:gd name="T7" fmla="*/ 0 h 4047"/>
                <a:gd name="T8" fmla="*/ 2889 w 4781"/>
                <a:gd name="T9" fmla="*/ 1894 h 4047"/>
                <a:gd name="T10" fmla="*/ 3126 w 4781"/>
                <a:gd name="T11" fmla="*/ 0 h 4047"/>
                <a:gd name="T12" fmla="*/ 0 w 4781"/>
                <a:gd name="T13" fmla="*/ 0 h 4047"/>
                <a:gd name="T14" fmla="*/ 0 w 4781"/>
                <a:gd name="T15" fmla="*/ 4047 h 4047"/>
                <a:gd name="T16" fmla="*/ 4781 w 4781"/>
                <a:gd name="T17" fmla="*/ 4047 h 4047"/>
                <a:gd name="T18" fmla="*/ 4781 w 4781"/>
                <a:gd name="T19" fmla="*/ 1656 h 4047"/>
                <a:gd name="T20" fmla="*/ 2207 w 4781"/>
                <a:gd name="T21" fmla="*/ 4047 h 4047"/>
                <a:gd name="T22" fmla="*/ 2207 w 4781"/>
                <a:gd name="T23" fmla="*/ 2575 h 4047"/>
                <a:gd name="T24" fmla="*/ 0 w 4781"/>
                <a:gd name="T25" fmla="*/ 2575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1" h="4047">
                  <a:moveTo>
                    <a:pt x="3493" y="0"/>
                  </a:moveTo>
                  <a:lnTo>
                    <a:pt x="4781" y="0"/>
                  </a:lnTo>
                  <a:lnTo>
                    <a:pt x="4781" y="1288"/>
                  </a:lnTo>
                  <a:moveTo>
                    <a:pt x="4781" y="0"/>
                  </a:moveTo>
                  <a:lnTo>
                    <a:pt x="2889" y="1894"/>
                  </a:lnTo>
                  <a:moveTo>
                    <a:pt x="3126" y="0"/>
                  </a:moveTo>
                  <a:lnTo>
                    <a:pt x="0" y="0"/>
                  </a:lnTo>
                  <a:lnTo>
                    <a:pt x="0" y="4047"/>
                  </a:lnTo>
                  <a:lnTo>
                    <a:pt x="4781" y="4047"/>
                  </a:lnTo>
                  <a:lnTo>
                    <a:pt x="4781" y="1656"/>
                  </a:lnTo>
                  <a:moveTo>
                    <a:pt x="2207" y="4047"/>
                  </a:moveTo>
                  <a:lnTo>
                    <a:pt x="2207" y="2575"/>
                  </a:lnTo>
                  <a:lnTo>
                    <a:pt x="0" y="257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9C2E871-DD7A-43BB-8890-C1E3ED21620E}"/>
              </a:ext>
            </a:extLst>
          </p:cNvPr>
          <p:cNvGrpSpPr/>
          <p:nvPr/>
        </p:nvGrpSpPr>
        <p:grpSpPr>
          <a:xfrm>
            <a:off x="10075669" y="3609991"/>
            <a:ext cx="641266" cy="641266"/>
            <a:chOff x="10075669" y="3609991"/>
            <a:chExt cx="641266" cy="64126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A0EEB6B-7D10-457B-9970-0E2F809DA2CA}"/>
                </a:ext>
              </a:extLst>
            </p:cNvPr>
            <p:cNvSpPr/>
            <p:nvPr/>
          </p:nvSpPr>
          <p:spPr bwMode="auto">
            <a:xfrm>
              <a:off x="10075669" y="360999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0" name="arrow_11" title="Icon of a circle made of two curved arrows">
              <a:extLst>
                <a:ext uri="{FF2B5EF4-FFF2-40B4-BE49-F238E27FC236}">
                  <a16:creationId xmlns:a16="http://schemas.microsoft.com/office/drawing/2014/main" id="{F30092E5-C245-4914-A9FB-6B129532C3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68039" y="3796635"/>
              <a:ext cx="256526" cy="267978"/>
            </a:xfrm>
            <a:custGeom>
              <a:avLst/>
              <a:gdLst>
                <a:gd name="T0" fmla="*/ 310 w 310"/>
                <a:gd name="T1" fmla="*/ 199 h 322"/>
                <a:gd name="T2" fmla="*/ 154 w 310"/>
                <a:gd name="T3" fmla="*/ 322 h 322"/>
                <a:gd name="T4" fmla="*/ 1 w 310"/>
                <a:gd name="T5" fmla="*/ 211 h 322"/>
                <a:gd name="T6" fmla="*/ 304 w 310"/>
                <a:gd name="T7" fmla="*/ 104 h 322"/>
                <a:gd name="T8" fmla="*/ 154 w 310"/>
                <a:gd name="T9" fmla="*/ 0 h 322"/>
                <a:gd name="T10" fmla="*/ 0 w 310"/>
                <a:gd name="T11" fmla="*/ 114 h 322"/>
                <a:gd name="T12" fmla="*/ 299 w 310"/>
                <a:gd name="T13" fmla="*/ 104 h 322"/>
                <a:gd name="T14" fmla="*/ 230 w 310"/>
                <a:gd name="T15" fmla="*/ 104 h 322"/>
                <a:gd name="T16" fmla="*/ 295 w 310"/>
                <a:gd name="T17" fmla="*/ 104 h 322"/>
                <a:gd name="T18" fmla="*/ 304 w 310"/>
                <a:gd name="T19" fmla="*/ 104 h 322"/>
                <a:gd name="T20" fmla="*/ 304 w 310"/>
                <a:gd name="T21" fmla="*/ 29 h 322"/>
                <a:gd name="T22" fmla="*/ 9 w 310"/>
                <a:gd name="T23" fmla="*/ 211 h 322"/>
                <a:gd name="T24" fmla="*/ 75 w 310"/>
                <a:gd name="T25" fmla="*/ 211 h 322"/>
                <a:gd name="T26" fmla="*/ 9 w 310"/>
                <a:gd name="T27" fmla="*/ 211 h 322"/>
                <a:gd name="T28" fmla="*/ 1 w 310"/>
                <a:gd name="T29" fmla="*/ 211 h 322"/>
                <a:gd name="T30" fmla="*/ 1 w 310"/>
                <a:gd name="T31" fmla="*/ 28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322">
                  <a:moveTo>
                    <a:pt x="310" y="199"/>
                  </a:moveTo>
                  <a:cubicBezTo>
                    <a:pt x="293" y="270"/>
                    <a:pt x="229" y="322"/>
                    <a:pt x="154" y="322"/>
                  </a:cubicBezTo>
                  <a:cubicBezTo>
                    <a:pt x="83" y="322"/>
                    <a:pt x="22" y="275"/>
                    <a:pt x="1" y="211"/>
                  </a:cubicBezTo>
                  <a:moveTo>
                    <a:pt x="304" y="104"/>
                  </a:moveTo>
                  <a:cubicBezTo>
                    <a:pt x="281" y="43"/>
                    <a:pt x="223" y="0"/>
                    <a:pt x="154" y="0"/>
                  </a:cubicBezTo>
                  <a:cubicBezTo>
                    <a:pt x="82" y="0"/>
                    <a:pt x="20" y="48"/>
                    <a:pt x="0" y="114"/>
                  </a:cubicBezTo>
                  <a:moveTo>
                    <a:pt x="299" y="104"/>
                  </a:moveTo>
                  <a:cubicBezTo>
                    <a:pt x="230" y="104"/>
                    <a:pt x="230" y="104"/>
                    <a:pt x="230" y="104"/>
                  </a:cubicBezTo>
                  <a:moveTo>
                    <a:pt x="295" y="104"/>
                  </a:moveTo>
                  <a:cubicBezTo>
                    <a:pt x="304" y="104"/>
                    <a:pt x="304" y="104"/>
                    <a:pt x="304" y="104"/>
                  </a:cubicBezTo>
                  <a:cubicBezTo>
                    <a:pt x="304" y="29"/>
                    <a:pt x="304" y="29"/>
                    <a:pt x="304" y="29"/>
                  </a:cubicBezTo>
                  <a:moveTo>
                    <a:pt x="9" y="211"/>
                  </a:moveTo>
                  <a:cubicBezTo>
                    <a:pt x="75" y="211"/>
                    <a:pt x="75" y="211"/>
                    <a:pt x="75" y="211"/>
                  </a:cubicBezTo>
                  <a:moveTo>
                    <a:pt x="9" y="211"/>
                  </a:moveTo>
                  <a:cubicBezTo>
                    <a:pt x="1" y="211"/>
                    <a:pt x="1" y="211"/>
                    <a:pt x="1" y="211"/>
                  </a:cubicBezTo>
                  <a:cubicBezTo>
                    <a:pt x="1" y="286"/>
                    <a:pt x="1" y="286"/>
                    <a:pt x="1" y="286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644AAB2-6DA4-4446-B14C-7500201F0F0B}"/>
              </a:ext>
            </a:extLst>
          </p:cNvPr>
          <p:cNvGrpSpPr/>
          <p:nvPr/>
        </p:nvGrpSpPr>
        <p:grpSpPr>
          <a:xfrm>
            <a:off x="8017280" y="3609991"/>
            <a:ext cx="641266" cy="641266"/>
            <a:chOff x="8017280" y="3609991"/>
            <a:chExt cx="641266" cy="64126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A086BF-ED95-4313-8924-C2F70D80364A}"/>
                </a:ext>
              </a:extLst>
            </p:cNvPr>
            <p:cNvSpPr/>
            <p:nvPr/>
          </p:nvSpPr>
          <p:spPr bwMode="auto">
            <a:xfrm>
              <a:off x="8017280" y="360999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727D645C-3567-4F57-A967-849A75E42D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5615" y="3748956"/>
              <a:ext cx="344596" cy="363336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FEE2348-9760-4C4D-9E6B-08F9A58AB429}"/>
              </a:ext>
            </a:extLst>
          </p:cNvPr>
          <p:cNvGrpSpPr/>
          <p:nvPr/>
        </p:nvGrpSpPr>
        <p:grpSpPr>
          <a:xfrm>
            <a:off x="5958890" y="3609991"/>
            <a:ext cx="641266" cy="641266"/>
            <a:chOff x="5958890" y="3609991"/>
            <a:chExt cx="641266" cy="6412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40BD774-1BB0-4696-8535-6ED7B9AC43DD}"/>
                </a:ext>
              </a:extLst>
            </p:cNvPr>
            <p:cNvSpPr/>
            <p:nvPr/>
          </p:nvSpPr>
          <p:spPr bwMode="auto">
            <a:xfrm>
              <a:off x="5958890" y="360999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DevUpdate_ECC5" title="Icon of a clock with an arrow around it pointing clockwise">
              <a:extLst>
                <a:ext uri="{FF2B5EF4-FFF2-40B4-BE49-F238E27FC236}">
                  <a16:creationId xmlns:a16="http://schemas.microsoft.com/office/drawing/2014/main" id="{140FF0F8-ADC9-474F-89C5-707132F966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28364" y="3779285"/>
              <a:ext cx="302318" cy="30267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2875 w 3750"/>
                <a:gd name="T7" fmla="*/ 1250 h 3750"/>
                <a:gd name="T8" fmla="*/ 3750 w 3750"/>
                <a:gd name="T9" fmla="*/ 1250 h 3750"/>
                <a:gd name="T10" fmla="*/ 3750 w 3750"/>
                <a:gd name="T11" fmla="*/ 375 h 3750"/>
                <a:gd name="T12" fmla="*/ 3641 w 3750"/>
                <a:gd name="T13" fmla="*/ 1250 h 3750"/>
                <a:gd name="T14" fmla="*/ 1875 w 3750"/>
                <a:gd name="T15" fmla="*/ 0 h 3750"/>
                <a:gd name="T16" fmla="*/ 0 w 3750"/>
                <a:gd name="T17" fmla="*/ 1875 h 3750"/>
                <a:gd name="T18" fmla="*/ 1875 w 3750"/>
                <a:gd name="T19" fmla="*/ 3750 h 3750"/>
                <a:gd name="T20" fmla="*/ 3681 w 3750"/>
                <a:gd name="T21" fmla="*/ 23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81A868A-E206-4583-8645-F38063F38464}"/>
              </a:ext>
            </a:extLst>
          </p:cNvPr>
          <p:cNvSpPr/>
          <p:nvPr/>
        </p:nvSpPr>
        <p:spPr>
          <a:xfrm>
            <a:off x="3596763" y="5886800"/>
            <a:ext cx="1248740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Global data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center footprint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D078F92-241F-466C-85A4-3B23497F0F5E}"/>
              </a:ext>
            </a:extLst>
          </p:cNvPr>
          <p:cNvSpPr/>
          <p:nvPr/>
        </p:nvSpPr>
        <p:spPr>
          <a:xfrm>
            <a:off x="5970142" y="5886800"/>
            <a:ext cx="618759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Hybrid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2F9064-B53E-46B2-8114-B0FEF247014D}"/>
              </a:ext>
            </a:extLst>
          </p:cNvPr>
          <p:cNvSpPr/>
          <p:nvPr/>
        </p:nvSpPr>
        <p:spPr>
          <a:xfrm>
            <a:off x="7902697" y="5886800"/>
            <a:ext cx="870431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AAD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83C7B32-7668-417F-B4EF-619A5E8ABBAB}"/>
              </a:ext>
            </a:extLst>
          </p:cNvPr>
          <p:cNvSpPr/>
          <p:nvPr/>
        </p:nvSpPr>
        <p:spPr>
          <a:xfrm>
            <a:off x="9943454" y="5886800"/>
            <a:ext cx="905697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Secure &amp;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compliance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8D917C-91CE-4085-9506-3FDCFCA1F393}"/>
              </a:ext>
            </a:extLst>
          </p:cNvPr>
          <p:cNvGrpSpPr/>
          <p:nvPr/>
        </p:nvGrpSpPr>
        <p:grpSpPr>
          <a:xfrm>
            <a:off x="3900500" y="5094407"/>
            <a:ext cx="641266" cy="641266"/>
            <a:chOff x="3900500" y="5094407"/>
            <a:chExt cx="641266" cy="64126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DDB783B-4135-4FFD-88B8-2FE35DD08629}"/>
                </a:ext>
              </a:extLst>
            </p:cNvPr>
            <p:cNvSpPr/>
            <p:nvPr/>
          </p:nvSpPr>
          <p:spPr bwMode="auto">
            <a:xfrm>
              <a:off x="3900500" y="5094407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globe_2" title="Icon of a sphere made of lines">
              <a:extLst>
                <a:ext uri="{FF2B5EF4-FFF2-40B4-BE49-F238E27FC236}">
                  <a16:creationId xmlns:a16="http://schemas.microsoft.com/office/drawing/2014/main" id="{F6D53BCE-F177-43A5-BF85-6A548D0C87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60873" y="5254780"/>
              <a:ext cx="320520" cy="32052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FDDD85-C38A-48D0-9869-69FBCDA311A2}"/>
              </a:ext>
            </a:extLst>
          </p:cNvPr>
          <p:cNvGrpSpPr/>
          <p:nvPr/>
        </p:nvGrpSpPr>
        <p:grpSpPr>
          <a:xfrm>
            <a:off x="5958890" y="5094407"/>
            <a:ext cx="641266" cy="641266"/>
            <a:chOff x="5958890" y="5094407"/>
            <a:chExt cx="641266" cy="64126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9FF2B00-C0AB-4EAB-A8B7-B4B3061FC570}"/>
                </a:ext>
              </a:extLst>
            </p:cNvPr>
            <p:cNvSpPr/>
            <p:nvPr/>
          </p:nvSpPr>
          <p:spPr bwMode="auto">
            <a:xfrm>
              <a:off x="5958890" y="5094407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circle_2" title="Icon of three circles overlappping to make a venn diagram">
              <a:extLst>
                <a:ext uri="{FF2B5EF4-FFF2-40B4-BE49-F238E27FC236}">
                  <a16:creationId xmlns:a16="http://schemas.microsoft.com/office/drawing/2014/main" id="{823F3B03-35BA-4793-B526-45404CB73C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09307" y="5254280"/>
              <a:ext cx="340434" cy="321520"/>
            </a:xfrm>
            <a:custGeom>
              <a:avLst/>
              <a:gdLst>
                <a:gd name="T0" fmla="*/ 0 w 335"/>
                <a:gd name="T1" fmla="*/ 205 h 316"/>
                <a:gd name="T2" fmla="*/ 111 w 335"/>
                <a:gd name="T3" fmla="*/ 94 h 316"/>
                <a:gd name="T4" fmla="*/ 222 w 335"/>
                <a:gd name="T5" fmla="*/ 205 h 316"/>
                <a:gd name="T6" fmla="*/ 111 w 335"/>
                <a:gd name="T7" fmla="*/ 316 h 316"/>
                <a:gd name="T8" fmla="*/ 0 w 335"/>
                <a:gd name="T9" fmla="*/ 205 h 316"/>
                <a:gd name="T10" fmla="*/ 224 w 335"/>
                <a:gd name="T11" fmla="*/ 316 h 316"/>
                <a:gd name="T12" fmla="*/ 335 w 335"/>
                <a:gd name="T13" fmla="*/ 205 h 316"/>
                <a:gd name="T14" fmla="*/ 224 w 335"/>
                <a:gd name="T15" fmla="*/ 94 h 316"/>
                <a:gd name="T16" fmla="*/ 113 w 335"/>
                <a:gd name="T17" fmla="*/ 205 h 316"/>
                <a:gd name="T18" fmla="*/ 224 w 335"/>
                <a:gd name="T19" fmla="*/ 316 h 316"/>
                <a:gd name="T20" fmla="*/ 167 w 335"/>
                <a:gd name="T21" fmla="*/ 223 h 316"/>
                <a:gd name="T22" fmla="*/ 279 w 335"/>
                <a:gd name="T23" fmla="*/ 111 h 316"/>
                <a:gd name="T24" fmla="*/ 167 w 335"/>
                <a:gd name="T25" fmla="*/ 0 h 316"/>
                <a:gd name="T26" fmla="*/ 56 w 335"/>
                <a:gd name="T27" fmla="*/ 111 h 316"/>
                <a:gd name="T28" fmla="*/ 167 w 335"/>
                <a:gd name="T29" fmla="*/ 2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5" h="316">
                  <a:moveTo>
                    <a:pt x="0" y="205"/>
                  </a:moveTo>
                  <a:cubicBezTo>
                    <a:pt x="0" y="143"/>
                    <a:pt x="49" y="94"/>
                    <a:pt x="111" y="94"/>
                  </a:cubicBezTo>
                  <a:cubicBezTo>
                    <a:pt x="172" y="94"/>
                    <a:pt x="222" y="143"/>
                    <a:pt x="222" y="205"/>
                  </a:cubicBezTo>
                  <a:cubicBezTo>
                    <a:pt x="222" y="266"/>
                    <a:pt x="172" y="316"/>
                    <a:pt x="111" y="316"/>
                  </a:cubicBezTo>
                  <a:cubicBezTo>
                    <a:pt x="49" y="316"/>
                    <a:pt x="0" y="266"/>
                    <a:pt x="0" y="205"/>
                  </a:cubicBezTo>
                  <a:close/>
                  <a:moveTo>
                    <a:pt x="224" y="316"/>
                  </a:moveTo>
                  <a:cubicBezTo>
                    <a:pt x="285" y="316"/>
                    <a:pt x="335" y="266"/>
                    <a:pt x="335" y="205"/>
                  </a:cubicBezTo>
                  <a:cubicBezTo>
                    <a:pt x="335" y="143"/>
                    <a:pt x="285" y="94"/>
                    <a:pt x="224" y="94"/>
                  </a:cubicBezTo>
                  <a:cubicBezTo>
                    <a:pt x="162" y="94"/>
                    <a:pt x="113" y="143"/>
                    <a:pt x="113" y="205"/>
                  </a:cubicBezTo>
                  <a:cubicBezTo>
                    <a:pt x="113" y="266"/>
                    <a:pt x="162" y="316"/>
                    <a:pt x="224" y="316"/>
                  </a:cubicBezTo>
                  <a:close/>
                  <a:moveTo>
                    <a:pt x="167" y="223"/>
                  </a:moveTo>
                  <a:cubicBezTo>
                    <a:pt x="229" y="223"/>
                    <a:pt x="279" y="173"/>
                    <a:pt x="279" y="111"/>
                  </a:cubicBezTo>
                  <a:cubicBezTo>
                    <a:pt x="279" y="50"/>
                    <a:pt x="229" y="0"/>
                    <a:pt x="167" y="0"/>
                  </a:cubicBezTo>
                  <a:cubicBezTo>
                    <a:pt x="106" y="0"/>
                    <a:pt x="56" y="50"/>
                    <a:pt x="56" y="111"/>
                  </a:cubicBezTo>
                  <a:cubicBezTo>
                    <a:pt x="56" y="173"/>
                    <a:pt x="106" y="223"/>
                    <a:pt x="167" y="223"/>
                  </a:cubicBezTo>
                  <a:close/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45C8DF1-0D02-498C-8447-0C7BFC9AE3CD}"/>
              </a:ext>
            </a:extLst>
          </p:cNvPr>
          <p:cNvGrpSpPr/>
          <p:nvPr/>
        </p:nvGrpSpPr>
        <p:grpSpPr>
          <a:xfrm>
            <a:off x="8017280" y="5094407"/>
            <a:ext cx="641266" cy="641266"/>
            <a:chOff x="8017280" y="5094407"/>
            <a:chExt cx="641266" cy="64126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0DDE2B8-D628-4B07-BD84-32C54F276CC7}"/>
                </a:ext>
              </a:extLst>
            </p:cNvPr>
            <p:cNvSpPr/>
            <p:nvPr/>
          </p:nvSpPr>
          <p:spPr bwMode="auto">
            <a:xfrm>
              <a:off x="8017280" y="5094407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BackToWindow_E73F" title="Icon of two arrows pointing towards eachother">
              <a:extLst>
                <a:ext uri="{FF2B5EF4-FFF2-40B4-BE49-F238E27FC236}">
                  <a16:creationId xmlns:a16="http://schemas.microsoft.com/office/drawing/2014/main" id="{FA1A700A-E07D-45D0-B52C-615EC5753E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8126" y="5275186"/>
              <a:ext cx="279574" cy="279708"/>
            </a:xfrm>
            <a:custGeom>
              <a:avLst/>
              <a:gdLst>
                <a:gd name="T0" fmla="*/ 449 w 4211"/>
                <a:gd name="T1" fmla="*/ 2521 h 4213"/>
                <a:gd name="T2" fmla="*/ 1691 w 4211"/>
                <a:gd name="T3" fmla="*/ 2521 h 4213"/>
                <a:gd name="T4" fmla="*/ 1691 w 4211"/>
                <a:gd name="T5" fmla="*/ 3764 h 4213"/>
                <a:gd name="T6" fmla="*/ 1691 w 4211"/>
                <a:gd name="T7" fmla="*/ 2521 h 4213"/>
                <a:gd name="T8" fmla="*/ 0 w 4211"/>
                <a:gd name="T9" fmla="*/ 4213 h 4213"/>
                <a:gd name="T10" fmla="*/ 2520 w 4211"/>
                <a:gd name="T11" fmla="*/ 449 h 4213"/>
                <a:gd name="T12" fmla="*/ 2520 w 4211"/>
                <a:gd name="T13" fmla="*/ 1692 h 4213"/>
                <a:gd name="T14" fmla="*/ 3762 w 4211"/>
                <a:gd name="T15" fmla="*/ 1692 h 4213"/>
                <a:gd name="T16" fmla="*/ 4211 w 4211"/>
                <a:gd name="T17" fmla="*/ 0 h 4213"/>
                <a:gd name="T18" fmla="*/ 2520 w 4211"/>
                <a:gd name="T19" fmla="*/ 1692 h 4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11" h="4213">
                  <a:moveTo>
                    <a:pt x="449" y="2521"/>
                  </a:moveTo>
                  <a:lnTo>
                    <a:pt x="1691" y="2521"/>
                  </a:lnTo>
                  <a:lnTo>
                    <a:pt x="1691" y="3764"/>
                  </a:lnTo>
                  <a:moveTo>
                    <a:pt x="1691" y="2521"/>
                  </a:moveTo>
                  <a:lnTo>
                    <a:pt x="0" y="4213"/>
                  </a:lnTo>
                  <a:moveTo>
                    <a:pt x="2520" y="449"/>
                  </a:moveTo>
                  <a:lnTo>
                    <a:pt x="2520" y="1692"/>
                  </a:lnTo>
                  <a:lnTo>
                    <a:pt x="3762" y="1692"/>
                  </a:lnTo>
                  <a:moveTo>
                    <a:pt x="4211" y="0"/>
                  </a:moveTo>
                  <a:lnTo>
                    <a:pt x="2520" y="1692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C96F50F-014F-4A72-9251-9500B5C11BB1}"/>
              </a:ext>
            </a:extLst>
          </p:cNvPr>
          <p:cNvGrpSpPr/>
          <p:nvPr/>
        </p:nvGrpSpPr>
        <p:grpSpPr>
          <a:xfrm>
            <a:off x="10075669" y="5094407"/>
            <a:ext cx="641266" cy="641266"/>
            <a:chOff x="10075669" y="5094407"/>
            <a:chExt cx="641266" cy="64126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7298DE7-7421-477B-B648-10FD615FCB7F}"/>
                </a:ext>
              </a:extLst>
            </p:cNvPr>
            <p:cNvSpPr/>
            <p:nvPr/>
          </p:nvSpPr>
          <p:spPr bwMode="auto">
            <a:xfrm>
              <a:off x="10075669" y="5094407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Shield_EA18" title="Icon of a shield">
              <a:extLst>
                <a:ext uri="{FF2B5EF4-FFF2-40B4-BE49-F238E27FC236}">
                  <a16:creationId xmlns:a16="http://schemas.microsoft.com/office/drawing/2014/main" id="{AAC64B62-666D-4C13-A2B6-CB08C3E071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9958" y="5259232"/>
              <a:ext cx="292688" cy="311616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5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18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23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28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49" grpId="0"/>
      <p:bldP spid="49" grpId="1"/>
      <p:bldP spid="50" grpId="0"/>
      <p:bldP spid="50" grpId="1"/>
      <p:bldP spid="51" grpId="0"/>
      <p:bldP spid="51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</p:bldLst>
  </p:timing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9C119B-3308-46CF-846F-2158A4332AA8}"/>
              </a:ext>
            </a:extLst>
          </p:cNvPr>
          <p:cNvGrpSpPr/>
          <p:nvPr/>
        </p:nvGrpSpPr>
        <p:grpSpPr>
          <a:xfrm>
            <a:off x="4160623" y="1600065"/>
            <a:ext cx="3886463" cy="3657871"/>
            <a:chOff x="4160623" y="1600065"/>
            <a:chExt cx="3886463" cy="365787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3DD4C6-41A5-4C67-91A7-C01CDEDA7C38}"/>
                </a:ext>
              </a:extLst>
            </p:cNvPr>
            <p:cNvCxnSpPr/>
            <p:nvPr/>
          </p:nvCxnSpPr>
          <p:spPr>
            <a:xfrm>
              <a:off x="4160623" y="1600065"/>
              <a:ext cx="0" cy="3657871"/>
            </a:xfrm>
            <a:prstGeom prst="line">
              <a:avLst/>
            </a:prstGeom>
            <a:ln cap="rnd">
              <a:solidFill>
                <a:schemeClr val="accent6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1ED5CB-B468-45D0-9DC5-0BE7BB01D737}"/>
                </a:ext>
              </a:extLst>
            </p:cNvPr>
            <p:cNvCxnSpPr/>
            <p:nvPr/>
          </p:nvCxnSpPr>
          <p:spPr>
            <a:xfrm>
              <a:off x="8047086" y="1600065"/>
              <a:ext cx="0" cy="3657871"/>
            </a:xfrm>
            <a:prstGeom prst="line">
              <a:avLst/>
            </a:prstGeom>
            <a:ln cap="rnd">
              <a:solidFill>
                <a:schemeClr val="accent6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0384E8E-355F-4377-B845-EB18FCD24183}"/>
              </a:ext>
            </a:extLst>
          </p:cNvPr>
          <p:cNvSpPr/>
          <p:nvPr/>
        </p:nvSpPr>
        <p:spPr>
          <a:xfrm>
            <a:off x="1366166" y="4241529"/>
            <a:ext cx="203356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Active customers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6FF44-4421-4308-BE0B-28396BC22FE7}"/>
              </a:ext>
            </a:extLst>
          </p:cNvPr>
          <p:cNvCxnSpPr>
            <a:cxnSpLocks/>
          </p:cNvCxnSpPr>
          <p:nvPr/>
        </p:nvCxnSpPr>
        <p:spPr>
          <a:xfrm>
            <a:off x="2112054" y="4675327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39C45-8813-41E2-ADEE-52B5B7BD2172}"/>
              </a:ext>
            </a:extLst>
          </p:cNvPr>
          <p:cNvGrpSpPr/>
          <p:nvPr/>
        </p:nvGrpSpPr>
        <p:grpSpPr>
          <a:xfrm>
            <a:off x="1431922" y="2182674"/>
            <a:ext cx="1902056" cy="1902056"/>
            <a:chOff x="1431922" y="2182674"/>
            <a:chExt cx="1902056" cy="190205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280A3F-FC24-4009-AC8A-EA01B5789741}"/>
                </a:ext>
              </a:extLst>
            </p:cNvPr>
            <p:cNvSpPr/>
            <p:nvPr/>
          </p:nvSpPr>
          <p:spPr>
            <a:xfrm>
              <a:off x="1431922" y="2182674"/>
              <a:ext cx="1902056" cy="190205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03BE82-0360-4AA2-9331-7F5928D5731D}"/>
                </a:ext>
              </a:extLst>
            </p:cNvPr>
            <p:cNvSpPr/>
            <p:nvPr/>
          </p:nvSpPr>
          <p:spPr>
            <a:xfrm>
              <a:off x="1642362" y="2856703"/>
              <a:ext cx="1481176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&gt;575K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5B346-5A4C-4117-B38B-671255CB8849}"/>
              </a:ext>
            </a:extLst>
          </p:cNvPr>
          <p:cNvSpPr/>
          <p:nvPr/>
        </p:nvSpPr>
        <p:spPr>
          <a:xfrm>
            <a:off x="4921512" y="4241529"/>
            <a:ext cx="2364685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 &amp; sites hosted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EA0F5-6007-4568-AF1B-C82571CA1B2F}"/>
              </a:ext>
            </a:extLst>
          </p:cNvPr>
          <p:cNvCxnSpPr>
            <a:cxnSpLocks/>
          </p:cNvCxnSpPr>
          <p:nvPr/>
        </p:nvCxnSpPr>
        <p:spPr>
          <a:xfrm>
            <a:off x="5832958" y="4675327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9A38E-A785-4B0F-8A96-2B0212D502BB}"/>
              </a:ext>
            </a:extLst>
          </p:cNvPr>
          <p:cNvGrpSpPr/>
          <p:nvPr/>
        </p:nvGrpSpPr>
        <p:grpSpPr>
          <a:xfrm>
            <a:off x="5152826" y="2182674"/>
            <a:ext cx="1902056" cy="1902056"/>
            <a:chOff x="5152826" y="2182674"/>
            <a:chExt cx="1902056" cy="190205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986713-5E18-49A1-8B1E-267AF0BC4BFE}"/>
                </a:ext>
              </a:extLst>
            </p:cNvPr>
            <p:cNvSpPr/>
            <p:nvPr/>
          </p:nvSpPr>
          <p:spPr>
            <a:xfrm>
              <a:off x="5152826" y="2182674"/>
              <a:ext cx="1902056" cy="190205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8F631E-F29E-40C8-A5D3-130CD9954515}"/>
                </a:ext>
              </a:extLst>
            </p:cNvPr>
            <p:cNvSpPr/>
            <p:nvPr/>
          </p:nvSpPr>
          <p:spPr>
            <a:xfrm>
              <a:off x="5365671" y="2856703"/>
              <a:ext cx="1476366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&gt;1.8M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B6723-79B7-4369-A1EA-2D0D68195D81}"/>
              </a:ext>
            </a:extLst>
          </p:cNvPr>
          <p:cNvSpPr/>
          <p:nvPr/>
        </p:nvSpPr>
        <p:spPr>
          <a:xfrm>
            <a:off x="8807974" y="4241529"/>
            <a:ext cx="201786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Requests per 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444DBC-D517-48CE-B839-1B6F9BFAD5B7}"/>
              </a:ext>
            </a:extLst>
          </p:cNvPr>
          <p:cNvCxnSpPr>
            <a:cxnSpLocks/>
          </p:cNvCxnSpPr>
          <p:nvPr/>
        </p:nvCxnSpPr>
        <p:spPr>
          <a:xfrm>
            <a:off x="9546008" y="4675327"/>
            <a:ext cx="541792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3C1DF2-8588-47A9-9598-860C682EB83E}"/>
              </a:ext>
            </a:extLst>
          </p:cNvPr>
          <p:cNvGrpSpPr/>
          <p:nvPr/>
        </p:nvGrpSpPr>
        <p:grpSpPr>
          <a:xfrm>
            <a:off x="8865876" y="2182674"/>
            <a:ext cx="1902056" cy="1902056"/>
            <a:chOff x="8865876" y="2182674"/>
            <a:chExt cx="1902056" cy="190205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4946ED-6A60-4C67-A7D0-29946C070D0C}"/>
                </a:ext>
              </a:extLst>
            </p:cNvPr>
            <p:cNvSpPr/>
            <p:nvPr/>
          </p:nvSpPr>
          <p:spPr>
            <a:xfrm>
              <a:off x="8865876" y="2182674"/>
              <a:ext cx="1902056" cy="190205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D8BA1F-72E3-4020-BC21-F82ED154267C}"/>
                </a:ext>
              </a:extLst>
            </p:cNvPr>
            <p:cNvSpPr/>
            <p:nvPr/>
          </p:nvSpPr>
          <p:spPr>
            <a:xfrm>
              <a:off x="9217381" y="2856703"/>
              <a:ext cx="1199047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61616"/>
                      </a:gs>
                      <a:gs pos="100000">
                        <a:srgbClr val="16161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&gt;24B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76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  <p:bldP spid="31" grpId="0"/>
      <p:bldP spid="31" grpId="1"/>
    </p:bldLst>
  </p:timing>
</p:sld>
</file>

<file path=ppt/slides/slide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82AD7-C433-4F46-A611-AF83ADE4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28587"/>
            <a:ext cx="11018520" cy="369332"/>
          </a:xfrm>
        </p:spPr>
        <p:txBody>
          <a:bodyPr/>
          <a:lstStyle/>
          <a:p>
            <a:pPr algn="ctr"/>
            <a:r>
              <a:rPr lang="en-US" sz="2400" dirty="0"/>
              <a:t>575K active customers | 1.8M apps &amp; sites hosted | &gt;24B requests per day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FEF5D-3ABE-484E-8F84-077A3AD4F3DE}"/>
              </a:ext>
            </a:extLst>
          </p:cNvPr>
          <p:cNvGrpSpPr/>
          <p:nvPr/>
        </p:nvGrpSpPr>
        <p:grpSpPr>
          <a:xfrm>
            <a:off x="440374" y="1058864"/>
            <a:ext cx="11382503" cy="5317620"/>
            <a:chOff x="423408" y="1023239"/>
            <a:chExt cx="11382503" cy="53176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1FED64-846E-457C-8A8B-CDD7A45A5412}"/>
                </a:ext>
              </a:extLst>
            </p:cNvPr>
            <p:cNvSpPr/>
            <p:nvPr/>
          </p:nvSpPr>
          <p:spPr bwMode="auto">
            <a:xfrm>
              <a:off x="423409" y="2376022"/>
              <a:ext cx="1878108" cy="12891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Banking and </a:t>
              </a:r>
              <a:b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capital markets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EA3C7-9487-4CD4-B0C7-8A185EEF0949}"/>
                </a:ext>
              </a:extLst>
            </p:cNvPr>
            <p:cNvSpPr/>
            <p:nvPr/>
          </p:nvSpPr>
          <p:spPr bwMode="auto">
            <a:xfrm>
              <a:off x="423408" y="3688695"/>
              <a:ext cx="1878108" cy="2652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Insurance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EE622F-0C3C-4023-8176-D9C68F96644F}"/>
                </a:ext>
              </a:extLst>
            </p:cNvPr>
            <p:cNvSpPr/>
            <p:nvPr/>
          </p:nvSpPr>
          <p:spPr bwMode="auto">
            <a:xfrm>
              <a:off x="423409" y="1023239"/>
              <a:ext cx="1878108" cy="1329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Agriculture, forestry, </a:t>
              </a:r>
              <a:b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and, fishing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6D7212-12AF-4C2F-AA05-9E4B489C9115}"/>
                </a:ext>
              </a:extLst>
            </p:cNvPr>
            <p:cNvSpPr txBox="1"/>
            <p:nvPr/>
          </p:nvSpPr>
          <p:spPr>
            <a:xfrm>
              <a:off x="570464" y="1971911"/>
              <a:ext cx="1604606" cy="2215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Digital destination to support 20M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hits and fuel more innovation</a:t>
              </a:r>
            </a:p>
          </p:txBody>
        </p:sp>
        <p:pic>
          <p:nvPicPr>
            <p:cNvPr id="72" name="Picture 16" descr="Image result for Royal Agricultural Society of NSW logo">
              <a:hlinkClick r:id="rId3"/>
              <a:extLst>
                <a:ext uri="{FF2B5EF4-FFF2-40B4-BE49-F238E27FC236}">
                  <a16:creationId xmlns:a16="http://schemas.microsoft.com/office/drawing/2014/main" id="{7D97C9B6-E951-4FDC-9BEE-B777D6254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15" y="1525563"/>
              <a:ext cx="862100" cy="39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AE2735E-96BB-4010-8688-FECFCB480CC8}"/>
                </a:ext>
              </a:extLst>
            </p:cNvPr>
            <p:cNvSpPr txBox="1"/>
            <p:nvPr/>
          </p:nvSpPr>
          <p:spPr>
            <a:xfrm>
              <a:off x="570464" y="3384568"/>
              <a:ext cx="1301638" cy="110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defTabSz="914314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800" b="0" i="0" u="none" strike="noStrike" cap="none" normalizeH="0" baseline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Highly scalable cloud service</a:t>
              </a:r>
            </a:p>
          </p:txBody>
        </p:sp>
        <p:pic>
          <p:nvPicPr>
            <p:cNvPr id="75" name="Picture 18" descr="Story logo">
              <a:hlinkClick r:id="rId5"/>
              <a:extLst>
                <a:ext uri="{FF2B5EF4-FFF2-40B4-BE49-F238E27FC236}">
                  <a16:creationId xmlns:a16="http://schemas.microsoft.com/office/drawing/2014/main" id="{3F55E1E8-7FE7-4905-983B-415CE02287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8" t="16254" r="8196" b="13852"/>
            <a:stretch/>
          </p:blipFill>
          <p:spPr bwMode="auto">
            <a:xfrm>
              <a:off x="584114" y="2948678"/>
              <a:ext cx="617098" cy="33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E494A1-9094-47E3-A479-9AFC9BE580EB}"/>
                </a:ext>
              </a:extLst>
            </p:cNvPr>
            <p:cNvSpPr txBox="1"/>
            <p:nvPr/>
          </p:nvSpPr>
          <p:spPr>
            <a:xfrm>
              <a:off x="589662" y="4714998"/>
              <a:ext cx="1184620" cy="2215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Insurance firm transforms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online services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B8C7F41-3114-428C-BB23-FD3E7E9DD6BE}"/>
                </a:ext>
              </a:extLst>
            </p:cNvPr>
            <p:cNvSpPr txBox="1"/>
            <p:nvPr/>
          </p:nvSpPr>
          <p:spPr>
            <a:xfrm>
              <a:off x="423408" y="5822644"/>
              <a:ext cx="1881299" cy="312117"/>
            </a:xfrm>
            <a:prstGeom prst="rect">
              <a:avLst/>
            </a:prstGeom>
            <a:noFill/>
          </p:spPr>
          <p:txBody>
            <a:bodyPr wrap="square" lIns="143428" tIns="0" rIns="89642" bIns="89642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Pioneer insurance model with speedy implementation</a:t>
              </a:r>
            </a:p>
          </p:txBody>
        </p:sp>
        <p:pic>
          <p:nvPicPr>
            <p:cNvPr id="101" name="Picture 10" descr="Story logo">
              <a:hlinkClick r:id="rId7"/>
              <a:extLst>
                <a:ext uri="{FF2B5EF4-FFF2-40B4-BE49-F238E27FC236}">
                  <a16:creationId xmlns:a16="http://schemas.microsoft.com/office/drawing/2014/main" id="{D0ECD61C-216C-4227-94EC-F34081367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64" y="4189693"/>
              <a:ext cx="460911" cy="45370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2" descr="Story logo">
              <a:hlinkClick r:id="rId9"/>
              <a:extLst>
                <a:ext uri="{FF2B5EF4-FFF2-40B4-BE49-F238E27FC236}">
                  <a16:creationId xmlns:a16="http://schemas.microsoft.com/office/drawing/2014/main" id="{318A9F8F-860D-4CA5-96F6-3377C05A1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65" y="5376757"/>
              <a:ext cx="1318178" cy="324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18149C-4D67-4434-B424-D3A0005AF747}"/>
                </a:ext>
              </a:extLst>
            </p:cNvPr>
            <p:cNvSpPr/>
            <p:nvPr/>
          </p:nvSpPr>
          <p:spPr bwMode="auto">
            <a:xfrm>
              <a:off x="4219131" y="1023240"/>
              <a:ext cx="1878108" cy="26419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Education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1AADAEE-2B3C-4895-87F8-51BC8C73CAD5}"/>
                </a:ext>
              </a:extLst>
            </p:cNvPr>
            <p:cNvSpPr/>
            <p:nvPr/>
          </p:nvSpPr>
          <p:spPr bwMode="auto">
            <a:xfrm>
              <a:off x="4222322" y="3688695"/>
              <a:ext cx="1878108" cy="2652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Media and cable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3202CD9-37D9-415C-8436-3F7939B27B37}"/>
                </a:ext>
              </a:extLst>
            </p:cNvPr>
            <p:cNvSpPr txBox="1"/>
            <p:nvPr/>
          </p:nvSpPr>
          <p:spPr>
            <a:xfrm>
              <a:off x="4361078" y="2210783"/>
              <a:ext cx="1739352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Services as a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platform for modern apps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E1701C0-2E25-4F75-A459-A189A063CBD6}"/>
                </a:ext>
              </a:extLst>
            </p:cNvPr>
            <p:cNvSpPr txBox="1"/>
            <p:nvPr/>
          </p:nvSpPr>
          <p:spPr>
            <a:xfrm>
              <a:off x="4361078" y="3139955"/>
              <a:ext cx="1750369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Analyzes how kids learn,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delivers 10x speed improvement</a:t>
              </a:r>
            </a:p>
          </p:txBody>
        </p:sp>
        <p:pic>
          <p:nvPicPr>
            <p:cNvPr id="83" name="Picture 2" descr="Story logo">
              <a:hlinkClick r:id="rId11"/>
              <a:extLst>
                <a:ext uri="{FF2B5EF4-FFF2-40B4-BE49-F238E27FC236}">
                  <a16:creationId xmlns:a16="http://schemas.microsoft.com/office/drawing/2014/main" id="{6DE5A5C4-F29F-48A5-B1F1-8EA02697E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079" y="1520971"/>
              <a:ext cx="532461" cy="532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>
              <a:hlinkClick r:id="rId13"/>
              <a:extLst>
                <a:ext uri="{FF2B5EF4-FFF2-40B4-BE49-F238E27FC236}">
                  <a16:creationId xmlns:a16="http://schemas.microsoft.com/office/drawing/2014/main" id="{F9C78839-7030-4B66-A47D-2F843C4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61078" y="2655916"/>
              <a:ext cx="1020650" cy="311865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5257A5-BCC4-484C-B066-A5A93673C10C}"/>
                </a:ext>
              </a:extLst>
            </p:cNvPr>
            <p:cNvSpPr txBox="1"/>
            <p:nvPr/>
          </p:nvSpPr>
          <p:spPr>
            <a:xfrm>
              <a:off x="4361078" y="4666123"/>
              <a:ext cx="174254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Canadian broadcaster delivers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record-breaking online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election coverage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9DFD5EC-55F5-451B-AFD7-C344FD30C6D3}"/>
                </a:ext>
              </a:extLst>
            </p:cNvPr>
            <p:cNvSpPr txBox="1"/>
            <p:nvPr/>
          </p:nvSpPr>
          <p:spPr>
            <a:xfrm>
              <a:off x="4361078" y="5809074"/>
              <a:ext cx="1753152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Serving the latest tech news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 2 million readers worldwide</a:t>
              </a:r>
            </a:p>
          </p:txBody>
        </p:sp>
        <p:pic>
          <p:nvPicPr>
            <p:cNvPr id="109" name="Picture 6" descr="Image result for cbc radio canada logo">
              <a:hlinkClick r:id="rId15"/>
              <a:extLst>
                <a:ext uri="{FF2B5EF4-FFF2-40B4-BE49-F238E27FC236}">
                  <a16:creationId xmlns:a16="http://schemas.microsoft.com/office/drawing/2014/main" id="{5269993F-CD26-45A3-82DE-2E6361B51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270" y="4194824"/>
              <a:ext cx="1588385" cy="29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 descr="Story logo">
              <a:hlinkClick r:id="rId17"/>
              <a:extLst>
                <a:ext uri="{FF2B5EF4-FFF2-40B4-BE49-F238E27FC236}">
                  <a16:creationId xmlns:a16="http://schemas.microsoft.com/office/drawing/2014/main" id="{37A2F96B-776A-4BD2-8581-935FFDBBD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269" y="5318740"/>
              <a:ext cx="1130972" cy="24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97EF2B-E946-46B7-BA82-469BF099B37E}"/>
                </a:ext>
              </a:extLst>
            </p:cNvPr>
            <p:cNvSpPr/>
            <p:nvPr/>
          </p:nvSpPr>
          <p:spPr bwMode="auto">
            <a:xfrm>
              <a:off x="6122092" y="1023240"/>
              <a:ext cx="1878108" cy="26419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Government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06B399E-6B57-476B-8806-190B2FC1F31E}"/>
                </a:ext>
              </a:extLst>
            </p:cNvPr>
            <p:cNvSpPr/>
            <p:nvPr/>
          </p:nvSpPr>
          <p:spPr bwMode="auto">
            <a:xfrm>
              <a:off x="6122092" y="3688695"/>
              <a:ext cx="1878108" cy="1340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Power and utilities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962849-A4C6-4229-8DA9-18B20EF27E4A}"/>
                </a:ext>
              </a:extLst>
            </p:cNvPr>
            <p:cNvSpPr txBox="1"/>
            <p:nvPr/>
          </p:nvSpPr>
          <p:spPr>
            <a:xfrm>
              <a:off x="6267779" y="2200719"/>
              <a:ext cx="173561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Self-help administration apps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are hosted by Azure App Service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 Azure Government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E6A6FDC-6D02-4F50-99E0-9B9603023328}"/>
                </a:ext>
              </a:extLst>
            </p:cNvPr>
            <p:cNvSpPr txBox="1"/>
            <p:nvPr/>
          </p:nvSpPr>
          <p:spPr>
            <a:xfrm>
              <a:off x="6267779" y="3139955"/>
              <a:ext cx="173561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Developers take advantage of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web app to boost innovation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and savings</a:t>
              </a:r>
            </a:p>
          </p:txBody>
        </p:sp>
        <p:pic>
          <p:nvPicPr>
            <p:cNvPr id="87" name="Picture 86">
              <a:hlinkClick r:id="rId19"/>
              <a:extLst>
                <a:ext uri="{FF2B5EF4-FFF2-40B4-BE49-F238E27FC236}">
                  <a16:creationId xmlns:a16="http://schemas.microsoft.com/office/drawing/2014/main" id="{23339188-B95B-451B-B61E-F28F48C1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67780" y="1502870"/>
              <a:ext cx="543820" cy="550562"/>
            </a:xfrm>
            <a:prstGeom prst="ellipse">
              <a:avLst/>
            </a:prstGeom>
          </p:spPr>
        </p:pic>
        <p:pic>
          <p:nvPicPr>
            <p:cNvPr id="88" name="Picture 12" descr="Image result for somerset city council logo">
              <a:hlinkClick r:id="rId21"/>
              <a:extLst>
                <a:ext uri="{FF2B5EF4-FFF2-40B4-BE49-F238E27FC236}">
                  <a16:creationId xmlns:a16="http://schemas.microsoft.com/office/drawing/2014/main" id="{3CA14107-CF60-4798-8A20-B5F78E462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2" t="12702" r="5633" b="13970"/>
            <a:stretch/>
          </p:blipFill>
          <p:spPr bwMode="auto">
            <a:xfrm>
              <a:off x="6267780" y="2606307"/>
              <a:ext cx="1095494" cy="43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E9F81D-57D8-4D3B-9AA9-EEED22E685B6}"/>
                </a:ext>
              </a:extLst>
            </p:cNvPr>
            <p:cNvSpPr txBox="1"/>
            <p:nvPr/>
          </p:nvSpPr>
          <p:spPr>
            <a:xfrm>
              <a:off x="6267779" y="4582995"/>
              <a:ext cx="1735613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Services tools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 include worksheet data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within Reactive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13872F6-2EBD-4C3A-8393-03B3C8F743FE}"/>
                </a:ext>
              </a:extLst>
            </p:cNvPr>
            <p:cNvSpPr/>
            <p:nvPr/>
          </p:nvSpPr>
          <p:spPr bwMode="auto">
            <a:xfrm>
              <a:off x="6122092" y="5044467"/>
              <a:ext cx="1878108" cy="1296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Process manufacturing and resource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B763126-0AF6-4A39-B706-02059F31068F}"/>
                </a:ext>
              </a:extLst>
            </p:cNvPr>
            <p:cNvSpPr txBox="1"/>
            <p:nvPr/>
          </p:nvSpPr>
          <p:spPr>
            <a:xfrm>
              <a:off x="6267779" y="6024585"/>
              <a:ext cx="1735613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Transforms onboarding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Azure App Services</a:t>
              </a:r>
            </a:p>
          </p:txBody>
        </p:sp>
        <p:pic>
          <p:nvPicPr>
            <p:cNvPr id="116" name="Picture 6" descr="Story logo">
              <a:hlinkClick r:id="rId23"/>
              <a:extLst>
                <a:ext uri="{FF2B5EF4-FFF2-40B4-BE49-F238E27FC236}">
                  <a16:creationId xmlns:a16="http://schemas.microsoft.com/office/drawing/2014/main" id="{4A22A3D3-998C-4994-B47A-355DAB7F6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779" y="5524502"/>
              <a:ext cx="483703" cy="39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Image result for northpower logo">
              <a:hlinkClick r:id="rId25"/>
              <a:extLst>
                <a:ext uri="{FF2B5EF4-FFF2-40B4-BE49-F238E27FC236}">
                  <a16:creationId xmlns:a16="http://schemas.microsoft.com/office/drawing/2014/main" id="{0210F39A-621A-45D4-AE3B-441C1FA8E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780" y="4147518"/>
              <a:ext cx="1095494" cy="266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E0D8792-BB81-4D51-9D2D-8D9361D1E137}"/>
                </a:ext>
              </a:extLst>
            </p:cNvPr>
            <p:cNvSpPr/>
            <p:nvPr/>
          </p:nvSpPr>
          <p:spPr bwMode="auto">
            <a:xfrm>
              <a:off x="9914026" y="1023239"/>
              <a:ext cx="1878108" cy="26419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Hospitality </a:t>
              </a:r>
              <a:b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and travel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1D6FEBF-9832-467C-89EE-6B46AC957680}"/>
                </a:ext>
              </a:extLst>
            </p:cNvPr>
            <p:cNvSpPr/>
            <p:nvPr/>
          </p:nvSpPr>
          <p:spPr bwMode="auto">
            <a:xfrm>
              <a:off x="9914026" y="3688695"/>
              <a:ext cx="1878108" cy="2652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Retail and </a:t>
              </a:r>
              <a:b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consumer goods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52019BD-46A2-4598-9B75-ED6FAA8A71C3}"/>
                </a:ext>
              </a:extLst>
            </p:cNvPr>
            <p:cNvSpPr txBox="1"/>
            <p:nvPr/>
          </p:nvSpPr>
          <p:spPr>
            <a:xfrm>
              <a:off x="10065467" y="2129469"/>
              <a:ext cx="1729859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Use Azure App Service to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rewrite its learning platform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F233295-D441-45AA-8A39-10C4CFDDAB84}"/>
                </a:ext>
              </a:extLst>
            </p:cNvPr>
            <p:cNvSpPr txBox="1"/>
            <p:nvPr/>
          </p:nvSpPr>
          <p:spPr>
            <a:xfrm>
              <a:off x="10065467" y="3105221"/>
              <a:ext cx="1716245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Hong Kong’s largest pizza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chain goes cloud and grabs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 bigger slice of the market</a:t>
              </a:r>
            </a:p>
          </p:txBody>
        </p:sp>
        <p:pic>
          <p:nvPicPr>
            <p:cNvPr id="95" name="Picture 20" descr="Story logo">
              <a:hlinkClick r:id="rId27"/>
              <a:extLst>
                <a:ext uri="{FF2B5EF4-FFF2-40B4-BE49-F238E27FC236}">
                  <a16:creationId xmlns:a16="http://schemas.microsoft.com/office/drawing/2014/main" id="{2D23A22A-5D04-4F26-AC7D-233A6A77A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467" y="1641448"/>
              <a:ext cx="1341629" cy="264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Story logo">
              <a:hlinkClick r:id="rId29"/>
              <a:extLst>
                <a:ext uri="{FF2B5EF4-FFF2-40B4-BE49-F238E27FC236}">
                  <a16:creationId xmlns:a16="http://schemas.microsoft.com/office/drawing/2014/main" id="{20CCB357-E392-4D8B-835F-1F35A5EDD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467" y="2647463"/>
              <a:ext cx="1322031" cy="29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17">
              <a:hlinkClick r:id="rId31"/>
              <a:extLst>
                <a:ext uri="{FF2B5EF4-FFF2-40B4-BE49-F238E27FC236}">
                  <a16:creationId xmlns:a16="http://schemas.microsoft.com/office/drawing/2014/main" id="{F4B80A2D-E56D-4316-89FF-3EE2B02C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65468" y="4296562"/>
              <a:ext cx="1365379" cy="265122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CD459C3-80F5-41B0-9F85-3DC9A67F3BE3}"/>
                </a:ext>
              </a:extLst>
            </p:cNvPr>
            <p:cNvSpPr txBox="1"/>
            <p:nvPr/>
          </p:nvSpPr>
          <p:spPr>
            <a:xfrm>
              <a:off x="10065467" y="4714998"/>
              <a:ext cx="1740444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 handles the dynamic resizing of images</a:t>
              </a:r>
            </a:p>
          </p:txBody>
        </p:sp>
        <p:pic>
          <p:nvPicPr>
            <p:cNvPr id="120" name="Picture 10" descr="Story logo">
              <a:hlinkClick r:id="rId33"/>
              <a:extLst>
                <a:ext uri="{FF2B5EF4-FFF2-40B4-BE49-F238E27FC236}">
                  <a16:creationId xmlns:a16="http://schemas.microsoft.com/office/drawing/2014/main" id="{1E50D5DF-AFDB-4455-8889-157C8DCB7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468" y="5291612"/>
              <a:ext cx="693429" cy="283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38C80DE-8A2E-4F46-9B3F-177DA4C0B2B3}"/>
                </a:ext>
              </a:extLst>
            </p:cNvPr>
            <p:cNvSpPr txBox="1"/>
            <p:nvPr/>
          </p:nvSpPr>
          <p:spPr>
            <a:xfrm>
              <a:off x="10065467" y="5757386"/>
              <a:ext cx="174044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Services scale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automatically for its consumer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front end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F0A500B-DCCD-45A7-86FA-16035298D65D}"/>
                </a:ext>
              </a:extLst>
            </p:cNvPr>
            <p:cNvSpPr/>
            <p:nvPr/>
          </p:nvSpPr>
          <p:spPr bwMode="auto">
            <a:xfrm>
              <a:off x="8011254" y="1023240"/>
              <a:ext cx="1878108" cy="26419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Health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95A5E6-2B23-42F9-9622-CE75DEFC6E1C}"/>
                </a:ext>
              </a:extLst>
            </p:cNvPr>
            <p:cNvSpPr/>
            <p:nvPr/>
          </p:nvSpPr>
          <p:spPr bwMode="auto">
            <a:xfrm>
              <a:off x="8011254" y="3688695"/>
              <a:ext cx="1878108" cy="2652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Professional services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F2823A0-CFB6-42C7-851B-09BD2D680A33}"/>
                </a:ext>
              </a:extLst>
            </p:cNvPr>
            <p:cNvSpPr txBox="1"/>
            <p:nvPr/>
          </p:nvSpPr>
          <p:spPr>
            <a:xfrm>
              <a:off x="8145887" y="2129469"/>
              <a:ext cx="1746666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Turning a discovery into a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marketable product easily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5BD2CC-7B56-480E-8A6D-D33A2BC3E6E5}"/>
                </a:ext>
              </a:extLst>
            </p:cNvPr>
            <p:cNvSpPr txBox="1"/>
            <p:nvPr/>
          </p:nvSpPr>
          <p:spPr>
            <a:xfrm>
              <a:off x="8145887" y="2997389"/>
              <a:ext cx="174666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Move solutions to Azure App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Services and to explore product development in the cloud</a:t>
              </a:r>
            </a:p>
          </p:txBody>
        </p:sp>
        <p:pic>
          <p:nvPicPr>
            <p:cNvPr id="91" name="Picture 8" descr="Story logo">
              <a:hlinkClick r:id="rId35"/>
              <a:extLst>
                <a:ext uri="{FF2B5EF4-FFF2-40B4-BE49-F238E27FC236}">
                  <a16:creationId xmlns:a16="http://schemas.microsoft.com/office/drawing/2014/main" id="{5B492DEC-F9DC-4B76-B060-80E273C6FF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3" t="2209" r="3483" b="6788"/>
            <a:stretch/>
          </p:blipFill>
          <p:spPr bwMode="auto">
            <a:xfrm>
              <a:off x="8155629" y="1625917"/>
              <a:ext cx="827948" cy="42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6" descr="Story logo">
              <a:hlinkClick r:id="rId37"/>
              <a:extLst>
                <a:ext uri="{FF2B5EF4-FFF2-40B4-BE49-F238E27FC236}">
                  <a16:creationId xmlns:a16="http://schemas.microsoft.com/office/drawing/2014/main" id="{6D89668C-51BA-4B82-8776-E96CC3CAE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111" y="2621572"/>
              <a:ext cx="1094796" cy="224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A9BF77-E213-434A-9EC2-398F0B100DF5}"/>
                </a:ext>
              </a:extLst>
            </p:cNvPr>
            <p:cNvSpPr txBox="1"/>
            <p:nvPr/>
          </p:nvSpPr>
          <p:spPr>
            <a:xfrm>
              <a:off x="8155629" y="4647535"/>
              <a:ext cx="173692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Big data and cloud technologies safeguard lives and businesses worldwide with Azure App Services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E41107D-E890-4E74-A402-1F5ACF3EE651}"/>
                </a:ext>
              </a:extLst>
            </p:cNvPr>
            <p:cNvSpPr txBox="1"/>
            <p:nvPr/>
          </p:nvSpPr>
          <p:spPr>
            <a:xfrm>
              <a:off x="8155629" y="5856576"/>
              <a:ext cx="1736924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Keeps tails wagging with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help from Azure App Services</a:t>
              </a:r>
            </a:p>
          </p:txBody>
        </p:sp>
        <p:pic>
          <p:nvPicPr>
            <p:cNvPr id="125" name="Picture 14" descr="Story logo">
              <a:hlinkClick r:id="rId39"/>
              <a:extLst>
                <a:ext uri="{FF2B5EF4-FFF2-40B4-BE49-F238E27FC236}">
                  <a16:creationId xmlns:a16="http://schemas.microsoft.com/office/drawing/2014/main" id="{65E36779-C9EF-4EB8-B9E0-913125DB7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111" y="5271700"/>
              <a:ext cx="1094796" cy="361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25">
              <a:hlinkClick r:id="rId41"/>
              <a:extLst>
                <a:ext uri="{FF2B5EF4-FFF2-40B4-BE49-F238E27FC236}">
                  <a16:creationId xmlns:a16="http://schemas.microsoft.com/office/drawing/2014/main" id="{FEA9864C-597D-4525-B4B8-C1B14544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8152111" y="4203648"/>
              <a:ext cx="1567596" cy="24162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739B88-D410-4F3F-8B90-8BBBAE0E8426}"/>
                </a:ext>
              </a:extLst>
            </p:cNvPr>
            <p:cNvSpPr/>
            <p:nvPr/>
          </p:nvSpPr>
          <p:spPr bwMode="auto">
            <a:xfrm>
              <a:off x="2318952" y="1023240"/>
              <a:ext cx="1878108" cy="26419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Discrete manufacturing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382943B-2118-4606-9930-D669434DCAC1}"/>
                </a:ext>
              </a:extLst>
            </p:cNvPr>
            <p:cNvSpPr/>
            <p:nvPr/>
          </p:nvSpPr>
          <p:spPr bwMode="auto">
            <a:xfrm>
              <a:off x="2326393" y="3687164"/>
              <a:ext cx="1865030" cy="13416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Non-profit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8EEF96-9636-4E49-8069-5749D455245F}"/>
                </a:ext>
              </a:extLst>
            </p:cNvPr>
            <p:cNvSpPr txBox="1"/>
            <p:nvPr/>
          </p:nvSpPr>
          <p:spPr>
            <a:xfrm>
              <a:off x="2466008" y="2151092"/>
              <a:ext cx="1734244" cy="312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Get a new auction site up and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running faster than ever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F73D80F-3353-4051-8E58-292B041CAE09}"/>
                </a:ext>
              </a:extLst>
            </p:cNvPr>
            <p:cNvSpPr txBox="1"/>
            <p:nvPr/>
          </p:nvSpPr>
          <p:spPr>
            <a:xfrm>
              <a:off x="2462222" y="3124094"/>
              <a:ext cx="1749047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Crowdsourcing gets music from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the cloud to the concert hall</a:t>
              </a:r>
            </a:p>
          </p:txBody>
        </p:sp>
        <p:pic>
          <p:nvPicPr>
            <p:cNvPr id="79" name="Picture 4" descr="Image result for auto trader canada logo">
              <a:hlinkClick r:id="rId43"/>
              <a:extLst>
                <a:ext uri="{FF2B5EF4-FFF2-40B4-BE49-F238E27FC236}">
                  <a16:creationId xmlns:a16="http://schemas.microsoft.com/office/drawing/2014/main" id="{C73FE7E4-F6E0-4B8B-B549-78F665186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008" y="1533830"/>
              <a:ext cx="1264524" cy="430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2" descr="Story logo">
              <a:hlinkClick r:id="rId45"/>
              <a:extLst>
                <a:ext uri="{FF2B5EF4-FFF2-40B4-BE49-F238E27FC236}">
                  <a16:creationId xmlns:a16="http://schemas.microsoft.com/office/drawing/2014/main" id="{513D07CC-9278-49F2-B548-D74F60B2E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4" r="-1"/>
            <a:stretch/>
          </p:blipFill>
          <p:spPr bwMode="auto">
            <a:xfrm>
              <a:off x="2466008" y="2613596"/>
              <a:ext cx="1318178" cy="364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2A3080-327C-4F70-B439-028BAE10756B}"/>
                </a:ext>
              </a:extLst>
            </p:cNvPr>
            <p:cNvSpPr txBox="1"/>
            <p:nvPr/>
          </p:nvSpPr>
          <p:spPr>
            <a:xfrm>
              <a:off x="2472855" y="4558267"/>
              <a:ext cx="1734838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Back-end infrastructure includes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 integrated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Node.js</a:t>
              </a:r>
            </a:p>
          </p:txBody>
        </p:sp>
        <p:pic>
          <p:nvPicPr>
            <p:cNvPr id="1026" name="Picture 2" descr="Image result for medical teams international logo">
              <a:hlinkClick r:id="rId47"/>
              <a:extLst>
                <a:ext uri="{FF2B5EF4-FFF2-40B4-BE49-F238E27FC236}">
                  <a16:creationId xmlns:a16="http://schemas.microsoft.com/office/drawing/2014/main" id="{E7DF4AB5-8943-4CA9-9C4C-A4ABE47B4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099" y="4081325"/>
              <a:ext cx="548651" cy="38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BB97644-ABEA-4567-87A5-E3561F7913AD}"/>
                </a:ext>
              </a:extLst>
            </p:cNvPr>
            <p:cNvSpPr/>
            <p:nvPr/>
          </p:nvSpPr>
          <p:spPr bwMode="auto">
            <a:xfrm>
              <a:off x="2323202" y="5044467"/>
              <a:ext cx="1873858" cy="1296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428" tIns="125499" rIns="44821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 Semibold" panose="020B0702040204020203" pitchFamily="34" charset="0"/>
                </a:rPr>
                <a:t>Telecommunications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0DB52DA-B1C0-4CF2-8DA5-DAA7320D5DC3}"/>
                </a:ext>
              </a:extLst>
            </p:cNvPr>
            <p:cNvSpPr txBox="1"/>
            <p:nvPr/>
          </p:nvSpPr>
          <p:spPr>
            <a:xfrm>
              <a:off x="2476641" y="5965209"/>
              <a:ext cx="1727861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App Services cuts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time-to-market by 40%</a:t>
              </a:r>
            </a:p>
          </p:txBody>
        </p:sp>
        <p:pic>
          <p:nvPicPr>
            <p:cNvPr id="130" name="Picture 129">
              <a:hlinkClick r:id="rId49"/>
              <a:extLst>
                <a:ext uri="{FF2B5EF4-FFF2-40B4-BE49-F238E27FC236}">
                  <a16:creationId xmlns:a16="http://schemas.microsoft.com/office/drawing/2014/main" id="{0D2B87C5-84F1-45C8-910E-C5A2380CA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487099" y="5456618"/>
              <a:ext cx="831659" cy="367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208895"/>
      </p:ext>
    </p:extLst>
  </p:cSld>
  <p:clrMapOvr>
    <a:masterClrMapping/>
  </p:clrMapOvr>
  <p:transition>
    <p:fade/>
  </p:transition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F194-418B-4BB4-BA84-44037C3A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containers on Azure App Service—scenarios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31A1-C84C-4C14-9BDF-80AAA4C32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54545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Lift and shift to PaaS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Application dependencies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Applications blocked by Sandbox limitations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center migration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core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64061312"/>
      </p:ext>
    </p:extLst>
  </p:cSld>
  <p:clrMapOvr>
    <a:masterClrMapping/>
  </p:clrMapOvr>
  <p:transition>
    <p:fade/>
  </p:transition>
</p:sld>
</file>

<file path=ppt/slides/slide9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5C55-B7D5-4065-8F2E-E0E90484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Web app for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99FFF-00CE-4AD8-9207-16E9A54653C9}"/>
              </a:ext>
            </a:extLst>
          </p:cNvPr>
          <p:cNvSpPr/>
          <p:nvPr/>
        </p:nvSpPr>
        <p:spPr>
          <a:xfrm>
            <a:off x="588263" y="1175543"/>
            <a:ext cx="1101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Easily deploy and run container-based web apps at scale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84E8E-355F-4377-B845-EB18FCD24183}"/>
              </a:ext>
            </a:extLst>
          </p:cNvPr>
          <p:cNvSpPr/>
          <p:nvPr/>
        </p:nvSpPr>
        <p:spPr>
          <a:xfrm>
            <a:off x="568872" y="1930935"/>
            <a:ext cx="1362681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Accelerated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outer loop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5B346-5A4C-4117-B38B-671255CB8849}"/>
              </a:ext>
            </a:extLst>
          </p:cNvPr>
          <p:cNvSpPr/>
          <p:nvPr/>
        </p:nvSpPr>
        <p:spPr>
          <a:xfrm>
            <a:off x="841511" y="3286690"/>
            <a:ext cx="1090042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Fully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managed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B6723-79B7-4369-A1EA-2D0D68195D81}"/>
              </a:ext>
            </a:extLst>
          </p:cNvPr>
          <p:cNvSpPr/>
          <p:nvPr/>
        </p:nvSpPr>
        <p:spPr>
          <a:xfrm>
            <a:off x="820671" y="4912410"/>
            <a:ext cx="111088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Flexibility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&amp; choices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6FF44-4421-4308-BE0B-28396BC22FE7}"/>
              </a:ext>
            </a:extLst>
          </p:cNvPr>
          <p:cNvCxnSpPr>
            <a:cxnSpLocks/>
          </p:cNvCxnSpPr>
          <p:nvPr/>
        </p:nvCxnSpPr>
        <p:spPr>
          <a:xfrm>
            <a:off x="2173184" y="2207934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EA0F5-6007-4568-AF1B-C82571CA1B2F}"/>
              </a:ext>
            </a:extLst>
          </p:cNvPr>
          <p:cNvCxnSpPr>
            <a:cxnSpLocks/>
          </p:cNvCxnSpPr>
          <p:nvPr/>
        </p:nvCxnSpPr>
        <p:spPr>
          <a:xfrm>
            <a:off x="2173184" y="3702188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444DBC-D517-48CE-B839-1B6F9BFAD5B7}"/>
              </a:ext>
            </a:extLst>
          </p:cNvPr>
          <p:cNvCxnSpPr>
            <a:cxnSpLocks/>
          </p:cNvCxnSpPr>
          <p:nvPr/>
        </p:nvCxnSpPr>
        <p:spPr>
          <a:xfrm>
            <a:off x="2173184" y="5189409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CDD83FE-0A7D-463D-9CDB-5ADD98124EB1}"/>
              </a:ext>
            </a:extLst>
          </p:cNvPr>
          <p:cNvSpPr/>
          <p:nvPr/>
        </p:nvSpPr>
        <p:spPr>
          <a:xfrm>
            <a:off x="3000339" y="4176753"/>
            <a:ext cx="1510030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Automatic scaling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load balancing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9937E49-E724-45A9-ACEE-DC7D8E66DC9E}"/>
              </a:ext>
            </a:extLst>
          </p:cNvPr>
          <p:cNvGrpSpPr/>
          <p:nvPr/>
        </p:nvGrpSpPr>
        <p:grpSpPr>
          <a:xfrm>
            <a:off x="3434721" y="3381555"/>
            <a:ext cx="641266" cy="641266"/>
            <a:chOff x="3434721" y="3381555"/>
            <a:chExt cx="641266" cy="64126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EADB065-A08C-4628-A714-8EB4930050B4}"/>
                </a:ext>
              </a:extLst>
            </p:cNvPr>
            <p:cNvSpPr/>
            <p:nvPr/>
          </p:nvSpPr>
          <p:spPr bwMode="auto">
            <a:xfrm>
              <a:off x="3434721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MiniExpand_E93A" title="Icon of a rectangle on the lower-left inside a larger rectangle with an arrow pointed to the upper-right corner">
              <a:extLst>
                <a:ext uri="{FF2B5EF4-FFF2-40B4-BE49-F238E27FC236}">
                  <a16:creationId xmlns:a16="http://schemas.microsoft.com/office/drawing/2014/main" id="{C67D4A21-4FB6-46F6-A025-E195E71C90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25616" y="3592369"/>
              <a:ext cx="259476" cy="219638"/>
            </a:xfrm>
            <a:custGeom>
              <a:avLst/>
              <a:gdLst>
                <a:gd name="T0" fmla="*/ 3493 w 4781"/>
                <a:gd name="T1" fmla="*/ 0 h 4047"/>
                <a:gd name="T2" fmla="*/ 4781 w 4781"/>
                <a:gd name="T3" fmla="*/ 0 h 4047"/>
                <a:gd name="T4" fmla="*/ 4781 w 4781"/>
                <a:gd name="T5" fmla="*/ 1288 h 4047"/>
                <a:gd name="T6" fmla="*/ 4781 w 4781"/>
                <a:gd name="T7" fmla="*/ 0 h 4047"/>
                <a:gd name="T8" fmla="*/ 2889 w 4781"/>
                <a:gd name="T9" fmla="*/ 1894 h 4047"/>
                <a:gd name="T10" fmla="*/ 3126 w 4781"/>
                <a:gd name="T11" fmla="*/ 0 h 4047"/>
                <a:gd name="T12" fmla="*/ 0 w 4781"/>
                <a:gd name="T13" fmla="*/ 0 h 4047"/>
                <a:gd name="T14" fmla="*/ 0 w 4781"/>
                <a:gd name="T15" fmla="*/ 4047 h 4047"/>
                <a:gd name="T16" fmla="*/ 4781 w 4781"/>
                <a:gd name="T17" fmla="*/ 4047 h 4047"/>
                <a:gd name="T18" fmla="*/ 4781 w 4781"/>
                <a:gd name="T19" fmla="*/ 1656 h 4047"/>
                <a:gd name="T20" fmla="*/ 2207 w 4781"/>
                <a:gd name="T21" fmla="*/ 4047 h 4047"/>
                <a:gd name="T22" fmla="*/ 2207 w 4781"/>
                <a:gd name="T23" fmla="*/ 2575 h 4047"/>
                <a:gd name="T24" fmla="*/ 0 w 4781"/>
                <a:gd name="T25" fmla="*/ 2575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1" h="4047">
                  <a:moveTo>
                    <a:pt x="3493" y="0"/>
                  </a:moveTo>
                  <a:lnTo>
                    <a:pt x="4781" y="0"/>
                  </a:lnTo>
                  <a:lnTo>
                    <a:pt x="4781" y="1288"/>
                  </a:lnTo>
                  <a:moveTo>
                    <a:pt x="4781" y="0"/>
                  </a:moveTo>
                  <a:lnTo>
                    <a:pt x="2889" y="1894"/>
                  </a:lnTo>
                  <a:moveTo>
                    <a:pt x="3126" y="0"/>
                  </a:moveTo>
                  <a:lnTo>
                    <a:pt x="0" y="0"/>
                  </a:lnTo>
                  <a:lnTo>
                    <a:pt x="0" y="4047"/>
                  </a:lnTo>
                  <a:lnTo>
                    <a:pt x="4781" y="4047"/>
                  </a:lnTo>
                  <a:lnTo>
                    <a:pt x="4781" y="1656"/>
                  </a:lnTo>
                  <a:moveTo>
                    <a:pt x="2207" y="4047"/>
                  </a:moveTo>
                  <a:lnTo>
                    <a:pt x="2207" y="2575"/>
                  </a:lnTo>
                  <a:lnTo>
                    <a:pt x="0" y="257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81A868A-E206-4583-8645-F38063F38464}"/>
              </a:ext>
            </a:extLst>
          </p:cNvPr>
          <p:cNvSpPr/>
          <p:nvPr/>
        </p:nvSpPr>
        <p:spPr>
          <a:xfrm>
            <a:off x="2796758" y="5661169"/>
            <a:ext cx="1917192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CLI, PS (Windows),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portal, or ARM template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D3037F-4405-4825-BD59-17574B3E8932}"/>
              </a:ext>
            </a:extLst>
          </p:cNvPr>
          <p:cNvGrpSpPr/>
          <p:nvPr/>
        </p:nvGrpSpPr>
        <p:grpSpPr>
          <a:xfrm>
            <a:off x="3434721" y="4868776"/>
            <a:ext cx="641266" cy="641266"/>
            <a:chOff x="3434721" y="4868776"/>
            <a:chExt cx="641266" cy="64126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DDB783B-4135-4FFD-88B8-2FE35DD08629}"/>
                </a:ext>
              </a:extLst>
            </p:cNvPr>
            <p:cNvSpPr/>
            <p:nvPr/>
          </p:nvSpPr>
          <p:spPr bwMode="auto">
            <a:xfrm>
              <a:off x="343472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globe_2" title="Icon of a sphere made of lines">
              <a:extLst>
                <a:ext uri="{FF2B5EF4-FFF2-40B4-BE49-F238E27FC236}">
                  <a16:creationId xmlns:a16="http://schemas.microsoft.com/office/drawing/2014/main" id="{F6D53BCE-F177-43A5-BF85-6A548D0C87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5094" y="5029149"/>
              <a:ext cx="320520" cy="32052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F3DCE4C-F4C2-4907-B717-8FE6A62FD7FE}"/>
              </a:ext>
            </a:extLst>
          </p:cNvPr>
          <p:cNvSpPr/>
          <p:nvPr/>
        </p:nvSpPr>
        <p:spPr>
          <a:xfrm>
            <a:off x="2561918" y="2680462"/>
            <a:ext cx="2386872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Tight integration w/Docker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Hub, Azure Container Registry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12EE62-5B18-482C-BC55-BED36F902936}"/>
              </a:ext>
            </a:extLst>
          </p:cNvPr>
          <p:cNvGrpSpPr/>
          <p:nvPr/>
        </p:nvGrpSpPr>
        <p:grpSpPr>
          <a:xfrm>
            <a:off x="3060649" y="1887301"/>
            <a:ext cx="641266" cy="641266"/>
            <a:chOff x="3060649" y="1887301"/>
            <a:chExt cx="641266" cy="64126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CDB75DB-BDD5-4151-AAAF-A4C0AD0F8BB5}"/>
                </a:ext>
              </a:extLst>
            </p:cNvPr>
            <p:cNvSpPr/>
            <p:nvPr/>
          </p:nvSpPr>
          <p:spPr bwMode="auto">
            <a:xfrm>
              <a:off x="3060649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E4BFDB-E674-43F4-B1A8-BF0FA6A12E98}"/>
                </a:ext>
              </a:extLst>
            </p:cNvPr>
            <p:cNvGrpSpPr/>
            <p:nvPr/>
          </p:nvGrpSpPr>
          <p:grpSpPr>
            <a:xfrm>
              <a:off x="3216139" y="2102002"/>
              <a:ext cx="330286" cy="234486"/>
              <a:chOff x="3234056" y="2102002"/>
              <a:chExt cx="330286" cy="234486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4CC7B80-6AE1-469B-BE35-2F638E313773}"/>
                  </a:ext>
                </a:extLst>
              </p:cNvPr>
              <p:cNvSpPr/>
              <p:nvPr/>
            </p:nvSpPr>
            <p:spPr>
              <a:xfrm>
                <a:off x="3234056" y="2162417"/>
                <a:ext cx="330286" cy="174071"/>
              </a:xfrm>
              <a:custGeom>
                <a:avLst/>
                <a:gdLst>
                  <a:gd name="connsiteX0" fmla="*/ 2820763 w 4229100"/>
                  <a:gd name="connsiteY0" fmla="*/ 836342 h 2228850"/>
                  <a:gd name="connsiteX1" fmla="*/ 3254532 w 4229100"/>
                  <a:gd name="connsiteY1" fmla="*/ 744902 h 2228850"/>
                  <a:gd name="connsiteX2" fmla="*/ 3271010 w 4229100"/>
                  <a:gd name="connsiteY2" fmla="*/ 687752 h 2228850"/>
                  <a:gd name="connsiteX3" fmla="*/ 3320064 w 4229100"/>
                  <a:gd name="connsiteY3" fmla="*/ 25288 h 2228850"/>
                  <a:gd name="connsiteX4" fmla="*/ 3376071 w 4229100"/>
                  <a:gd name="connsiteY4" fmla="*/ 19478 h 2228850"/>
                  <a:gd name="connsiteX5" fmla="*/ 3668488 w 4229100"/>
                  <a:gd name="connsiteY5" fmla="*/ 438578 h 2228850"/>
                  <a:gd name="connsiteX6" fmla="*/ 3711637 w 4229100"/>
                  <a:gd name="connsiteY6" fmla="*/ 453341 h 2228850"/>
                  <a:gd name="connsiteX7" fmla="*/ 4037010 w 4229100"/>
                  <a:gd name="connsiteY7" fmla="*/ 455818 h 2228850"/>
                  <a:gd name="connsiteX8" fmla="*/ 4207317 w 4229100"/>
                  <a:gd name="connsiteY8" fmla="*/ 527446 h 2228850"/>
                  <a:gd name="connsiteX9" fmla="*/ 4218271 w 4229100"/>
                  <a:gd name="connsiteY9" fmla="*/ 570689 h 2228850"/>
                  <a:gd name="connsiteX10" fmla="*/ 3780121 w 4229100"/>
                  <a:gd name="connsiteY10" fmla="*/ 882728 h 2228850"/>
                  <a:gd name="connsiteX11" fmla="*/ 3624006 w 4229100"/>
                  <a:gd name="connsiteY11" fmla="*/ 893301 h 2228850"/>
                  <a:gd name="connsiteX12" fmla="*/ 3552474 w 4229100"/>
                  <a:gd name="connsiteY12" fmla="*/ 940926 h 2228850"/>
                  <a:gd name="connsiteX13" fmla="*/ 3123372 w 4229100"/>
                  <a:gd name="connsiteY13" fmla="*/ 1581292 h 2228850"/>
                  <a:gd name="connsiteX14" fmla="*/ 1987326 w 4229100"/>
                  <a:gd name="connsiteY14" fmla="*/ 2167270 h 2228850"/>
                  <a:gd name="connsiteX15" fmla="*/ 1140363 w 4229100"/>
                  <a:gd name="connsiteY15" fmla="*/ 2205370 h 2228850"/>
                  <a:gd name="connsiteX16" fmla="*/ 208341 w 4229100"/>
                  <a:gd name="connsiteY16" fmla="*/ 1677685 h 2228850"/>
                  <a:gd name="connsiteX17" fmla="*/ 16698 w 4229100"/>
                  <a:gd name="connsiteY17" fmla="*/ 859011 h 2228850"/>
                  <a:gd name="connsiteX18" fmla="*/ 39749 w 4229100"/>
                  <a:gd name="connsiteY18" fmla="*/ 836342 h 2228850"/>
                  <a:gd name="connsiteX19" fmla="*/ 2820763 w 4229100"/>
                  <a:gd name="connsiteY19" fmla="*/ 836342 h 2228850"/>
                  <a:gd name="connsiteX20" fmla="*/ 1071592 w 4229100"/>
                  <a:gd name="connsiteY20" fmla="*/ 1429654 h 2228850"/>
                  <a:gd name="connsiteX21" fmla="*/ 842992 w 4229100"/>
                  <a:gd name="connsiteY21" fmla="*/ 1209055 h 2228850"/>
                  <a:gd name="connsiteX22" fmla="*/ 617059 w 4229100"/>
                  <a:gd name="connsiteY22" fmla="*/ 1433178 h 2228850"/>
                  <a:gd name="connsiteX23" fmla="*/ 844040 w 4229100"/>
                  <a:gd name="connsiteY23" fmla="*/ 1650444 h 2228850"/>
                  <a:gd name="connsiteX24" fmla="*/ 1071592 w 4229100"/>
                  <a:gd name="connsiteY24" fmla="*/ 1429654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29100" h="2228850">
                    <a:moveTo>
                      <a:pt x="2820763" y="836342"/>
                    </a:moveTo>
                    <a:cubicBezTo>
                      <a:pt x="2971639" y="836342"/>
                      <a:pt x="3116800" y="809100"/>
                      <a:pt x="3254532" y="744902"/>
                    </a:cubicBezTo>
                    <a:cubicBezTo>
                      <a:pt x="3286631" y="729947"/>
                      <a:pt x="3291870" y="718613"/>
                      <a:pt x="3271010" y="687752"/>
                    </a:cubicBezTo>
                    <a:cubicBezTo>
                      <a:pt x="3154233" y="512396"/>
                      <a:pt x="3163187" y="181974"/>
                      <a:pt x="3320064" y="25288"/>
                    </a:cubicBezTo>
                    <a:cubicBezTo>
                      <a:pt x="3340828" y="4523"/>
                      <a:pt x="3351210" y="237"/>
                      <a:pt x="3376071" y="19478"/>
                    </a:cubicBezTo>
                    <a:cubicBezTo>
                      <a:pt x="3517612" y="128920"/>
                      <a:pt x="3632103" y="256555"/>
                      <a:pt x="3668488" y="438578"/>
                    </a:cubicBezTo>
                    <a:cubicBezTo>
                      <a:pt x="3675156" y="471820"/>
                      <a:pt x="3696206" y="456770"/>
                      <a:pt x="3711637" y="453341"/>
                    </a:cubicBezTo>
                    <a:cubicBezTo>
                      <a:pt x="3818869" y="429348"/>
                      <a:pt x="3930159" y="430196"/>
                      <a:pt x="4037010" y="455818"/>
                    </a:cubicBezTo>
                    <a:cubicBezTo>
                      <a:pt x="4097780" y="470296"/>
                      <a:pt x="4152739" y="498014"/>
                      <a:pt x="4207317" y="527446"/>
                    </a:cubicBezTo>
                    <a:cubicBezTo>
                      <a:pt x="4230654" y="540019"/>
                      <a:pt x="4228082" y="550115"/>
                      <a:pt x="4218271" y="570689"/>
                    </a:cubicBezTo>
                    <a:cubicBezTo>
                      <a:pt x="4130165" y="756617"/>
                      <a:pt x="3976241" y="848915"/>
                      <a:pt x="3780121" y="882728"/>
                    </a:cubicBezTo>
                    <a:cubicBezTo>
                      <a:pt x="3728400" y="891682"/>
                      <a:pt x="3675346" y="899016"/>
                      <a:pt x="3624006" y="893301"/>
                    </a:cubicBezTo>
                    <a:cubicBezTo>
                      <a:pt x="3581049" y="888539"/>
                      <a:pt x="3566856" y="907398"/>
                      <a:pt x="3552474" y="940926"/>
                    </a:cubicBezTo>
                    <a:cubicBezTo>
                      <a:pt x="3451204" y="1179585"/>
                      <a:pt x="3305605" y="1396878"/>
                      <a:pt x="3123372" y="1581292"/>
                    </a:cubicBezTo>
                    <a:cubicBezTo>
                      <a:pt x="2807523" y="1898284"/>
                      <a:pt x="2422523" y="2082593"/>
                      <a:pt x="1987326" y="2167270"/>
                    </a:cubicBezTo>
                    <a:cubicBezTo>
                      <a:pt x="1707291" y="2221943"/>
                      <a:pt x="1424493" y="2243470"/>
                      <a:pt x="1140363" y="2205370"/>
                    </a:cubicBezTo>
                    <a:cubicBezTo>
                      <a:pt x="759648" y="2154411"/>
                      <a:pt x="436560" y="1997344"/>
                      <a:pt x="208341" y="1677685"/>
                    </a:cubicBezTo>
                    <a:cubicBezTo>
                      <a:pt x="32891" y="1431940"/>
                      <a:pt x="-16163" y="1154572"/>
                      <a:pt x="16698" y="859011"/>
                    </a:cubicBezTo>
                    <a:cubicBezTo>
                      <a:pt x="18413" y="843771"/>
                      <a:pt x="23271" y="835484"/>
                      <a:pt x="39749" y="836342"/>
                    </a:cubicBezTo>
                    <a:cubicBezTo>
                      <a:pt x="52703" y="836437"/>
                      <a:pt x="2373088" y="836532"/>
                      <a:pt x="2820763" y="836342"/>
                    </a:cubicBezTo>
                    <a:close/>
                    <a:moveTo>
                      <a:pt x="1071592" y="1429654"/>
                    </a:moveTo>
                    <a:cubicBezTo>
                      <a:pt x="1071592" y="1309067"/>
                      <a:pt x="965865" y="1206959"/>
                      <a:pt x="842992" y="1209055"/>
                    </a:cubicBezTo>
                    <a:cubicBezTo>
                      <a:pt x="719167" y="1211246"/>
                      <a:pt x="614868" y="1314402"/>
                      <a:pt x="617059" y="1433178"/>
                    </a:cubicBezTo>
                    <a:cubicBezTo>
                      <a:pt x="619250" y="1551955"/>
                      <a:pt x="722501" y="1650444"/>
                      <a:pt x="844040" y="1650444"/>
                    </a:cubicBezTo>
                    <a:cubicBezTo>
                      <a:pt x="969865" y="1650444"/>
                      <a:pt x="1071687" y="1551383"/>
                      <a:pt x="1071592" y="1429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4652721-1329-4A9C-84E5-EADDB1A82B40}"/>
                  </a:ext>
                </a:extLst>
              </p:cNvPr>
              <p:cNvSpPr/>
              <p:nvPr/>
            </p:nvSpPr>
            <p:spPr>
              <a:xfrm>
                <a:off x="3252410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1B0BA99-363C-4B05-85F9-D0F692FC9EBE}"/>
                  </a:ext>
                </a:extLst>
              </p:cNvPr>
              <p:cNvSpPr/>
              <p:nvPr/>
            </p:nvSpPr>
            <p:spPr>
              <a:xfrm>
                <a:off x="3293591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2E3A123-40C5-40AE-9AE5-C6E846B220C7}"/>
                  </a:ext>
                </a:extLst>
              </p:cNvPr>
              <p:cNvSpPr/>
              <p:nvPr/>
            </p:nvSpPr>
            <p:spPr>
              <a:xfrm>
                <a:off x="3334773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9384166-CE3D-47DD-B5AF-438A61E91623}"/>
                  </a:ext>
                </a:extLst>
              </p:cNvPr>
              <p:cNvSpPr/>
              <p:nvPr/>
            </p:nvSpPr>
            <p:spPr>
              <a:xfrm>
                <a:off x="3375962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20FAC59-ECF8-4C26-9D01-2696E5BEC4F1}"/>
                  </a:ext>
                </a:extLst>
              </p:cNvPr>
              <p:cNvSpPr/>
              <p:nvPr/>
            </p:nvSpPr>
            <p:spPr>
              <a:xfrm>
                <a:off x="3417144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34E530F-6AAF-4BC7-8C33-136B5B67F960}"/>
                  </a:ext>
                </a:extLst>
              </p:cNvPr>
              <p:cNvSpPr/>
              <p:nvPr/>
            </p:nvSpPr>
            <p:spPr>
              <a:xfrm>
                <a:off x="3293591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2BB364E-8B92-44C4-8B3E-B34ADF81A6C5}"/>
                  </a:ext>
                </a:extLst>
              </p:cNvPr>
              <p:cNvSpPr/>
              <p:nvPr/>
            </p:nvSpPr>
            <p:spPr>
              <a:xfrm>
                <a:off x="3334773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70C6E19-9E05-4C1B-A662-6BB3DAB992DF}"/>
                  </a:ext>
                </a:extLst>
              </p:cNvPr>
              <p:cNvSpPr/>
              <p:nvPr/>
            </p:nvSpPr>
            <p:spPr>
              <a:xfrm>
                <a:off x="3375962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9A39E40-E6AB-45FE-8E4C-B812A062B3AF}"/>
                  </a:ext>
                </a:extLst>
              </p:cNvPr>
              <p:cNvSpPr/>
              <p:nvPr/>
            </p:nvSpPr>
            <p:spPr>
              <a:xfrm>
                <a:off x="3375962" y="2102002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D708D3-4DC1-4A8A-9CDC-7089236629A1}"/>
              </a:ext>
            </a:extLst>
          </p:cNvPr>
          <p:cNvGrpSpPr/>
          <p:nvPr/>
        </p:nvGrpSpPr>
        <p:grpSpPr>
          <a:xfrm>
            <a:off x="3808794" y="1887301"/>
            <a:ext cx="641266" cy="641266"/>
            <a:chOff x="3808794" y="1887301"/>
            <a:chExt cx="641266" cy="64126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90B840E-341E-490E-832D-70F598503789}"/>
                </a:ext>
              </a:extLst>
            </p:cNvPr>
            <p:cNvSpPr/>
            <p:nvPr/>
          </p:nvSpPr>
          <p:spPr bwMode="auto">
            <a:xfrm>
              <a:off x="3808794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18A184B-250C-47D7-A09C-9F79F1C7F078}"/>
                </a:ext>
              </a:extLst>
            </p:cNvPr>
            <p:cNvGrpSpPr/>
            <p:nvPr/>
          </p:nvGrpSpPr>
          <p:grpSpPr>
            <a:xfrm>
              <a:off x="3928032" y="2054953"/>
              <a:ext cx="402790" cy="305962"/>
              <a:chOff x="7594244" y="1318089"/>
              <a:chExt cx="523886" cy="397949"/>
            </a:xfrm>
          </p:grpSpPr>
          <p:sp>
            <p:nvSpPr>
              <p:cNvPr id="116" name="cloud" title="Icon of a cloud">
                <a:extLst>
                  <a:ext uri="{FF2B5EF4-FFF2-40B4-BE49-F238E27FC236}">
                    <a16:creationId xmlns:a16="http://schemas.microsoft.com/office/drawing/2014/main" id="{BE44D052-05CA-4B6F-9CDF-A9350AC159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94244" y="1318089"/>
                <a:ext cx="253796" cy="16060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building_8" title="Icon of tall buildings">
                <a:extLst>
                  <a:ext uri="{FF2B5EF4-FFF2-40B4-BE49-F238E27FC236}">
                    <a16:creationId xmlns:a16="http://schemas.microsoft.com/office/drawing/2014/main" id="{17DA2CC6-624F-4A44-B277-C9365635DA1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81358" y="1350278"/>
                <a:ext cx="336772" cy="365760"/>
              </a:xfrm>
              <a:custGeom>
                <a:avLst/>
                <a:gdLst>
                  <a:gd name="T0" fmla="*/ 299 w 395"/>
                  <a:gd name="T1" fmla="*/ 151 h 429"/>
                  <a:gd name="T2" fmla="*/ 299 w 395"/>
                  <a:gd name="T3" fmla="*/ 429 h 429"/>
                  <a:gd name="T4" fmla="*/ 242 w 395"/>
                  <a:gd name="T5" fmla="*/ 429 h 429"/>
                  <a:gd name="T6" fmla="*/ 242 w 395"/>
                  <a:gd name="T7" fmla="*/ 333 h 429"/>
                  <a:gd name="T8" fmla="*/ 181 w 395"/>
                  <a:gd name="T9" fmla="*/ 333 h 429"/>
                  <a:gd name="T10" fmla="*/ 181 w 395"/>
                  <a:gd name="T11" fmla="*/ 429 h 429"/>
                  <a:gd name="T12" fmla="*/ 121 w 395"/>
                  <a:gd name="T13" fmla="*/ 429 h 429"/>
                  <a:gd name="T14" fmla="*/ 121 w 395"/>
                  <a:gd name="T15" fmla="*/ 151 h 429"/>
                  <a:gd name="T16" fmla="*/ 211 w 395"/>
                  <a:gd name="T17" fmla="*/ 151 h 429"/>
                  <a:gd name="T18" fmla="*/ 299 w 395"/>
                  <a:gd name="T19" fmla="*/ 151 h 429"/>
                  <a:gd name="T20" fmla="*/ 211 w 395"/>
                  <a:gd name="T21" fmla="*/ 151 h 429"/>
                  <a:gd name="T22" fmla="*/ 211 w 395"/>
                  <a:gd name="T23" fmla="*/ 92 h 429"/>
                  <a:gd name="T24" fmla="*/ 0 w 395"/>
                  <a:gd name="T25" fmla="*/ 92 h 429"/>
                  <a:gd name="T26" fmla="*/ 0 w 395"/>
                  <a:gd name="T27" fmla="*/ 429 h 429"/>
                  <a:gd name="T28" fmla="*/ 395 w 395"/>
                  <a:gd name="T29" fmla="*/ 429 h 429"/>
                  <a:gd name="T30" fmla="*/ 395 w 395"/>
                  <a:gd name="T31" fmla="*/ 123 h 429"/>
                  <a:gd name="T32" fmla="*/ 268 w 395"/>
                  <a:gd name="T33" fmla="*/ 0 h 429"/>
                  <a:gd name="T34" fmla="*/ 268 w 395"/>
                  <a:gd name="T35" fmla="*/ 151 h 429"/>
                  <a:gd name="T36" fmla="*/ 62 w 395"/>
                  <a:gd name="T37" fmla="*/ 151 h 429"/>
                  <a:gd name="T38" fmla="*/ 56 w 395"/>
                  <a:gd name="T39" fmla="*/ 151 h 429"/>
                  <a:gd name="T40" fmla="*/ 56 w 395"/>
                  <a:gd name="T41" fmla="*/ 155 h 429"/>
                  <a:gd name="T42" fmla="*/ 62 w 395"/>
                  <a:gd name="T43" fmla="*/ 155 h 429"/>
                  <a:gd name="T44" fmla="*/ 62 w 395"/>
                  <a:gd name="T45" fmla="*/ 151 h 429"/>
                  <a:gd name="T46" fmla="*/ 62 w 395"/>
                  <a:gd name="T47" fmla="*/ 211 h 429"/>
                  <a:gd name="T48" fmla="*/ 56 w 395"/>
                  <a:gd name="T49" fmla="*/ 211 h 429"/>
                  <a:gd name="T50" fmla="*/ 56 w 395"/>
                  <a:gd name="T51" fmla="*/ 217 h 429"/>
                  <a:gd name="T52" fmla="*/ 62 w 395"/>
                  <a:gd name="T53" fmla="*/ 217 h 429"/>
                  <a:gd name="T54" fmla="*/ 62 w 395"/>
                  <a:gd name="T55" fmla="*/ 211 h 429"/>
                  <a:gd name="T56" fmla="*/ 62 w 395"/>
                  <a:gd name="T57" fmla="*/ 271 h 429"/>
                  <a:gd name="T58" fmla="*/ 56 w 395"/>
                  <a:gd name="T59" fmla="*/ 271 h 429"/>
                  <a:gd name="T60" fmla="*/ 56 w 395"/>
                  <a:gd name="T61" fmla="*/ 277 h 429"/>
                  <a:gd name="T62" fmla="*/ 62 w 395"/>
                  <a:gd name="T63" fmla="*/ 277 h 429"/>
                  <a:gd name="T64" fmla="*/ 62 w 395"/>
                  <a:gd name="T65" fmla="*/ 271 h 429"/>
                  <a:gd name="T66" fmla="*/ 62 w 395"/>
                  <a:gd name="T67" fmla="*/ 332 h 429"/>
                  <a:gd name="T68" fmla="*/ 56 w 395"/>
                  <a:gd name="T69" fmla="*/ 332 h 429"/>
                  <a:gd name="T70" fmla="*/ 56 w 395"/>
                  <a:gd name="T71" fmla="*/ 337 h 429"/>
                  <a:gd name="T72" fmla="*/ 62 w 395"/>
                  <a:gd name="T73" fmla="*/ 337 h 429"/>
                  <a:gd name="T74" fmla="*/ 62 w 395"/>
                  <a:gd name="T75" fmla="*/ 332 h 429"/>
                  <a:gd name="T76" fmla="*/ 62 w 395"/>
                  <a:gd name="T77" fmla="*/ 392 h 429"/>
                  <a:gd name="T78" fmla="*/ 56 w 395"/>
                  <a:gd name="T79" fmla="*/ 392 h 429"/>
                  <a:gd name="T80" fmla="*/ 56 w 395"/>
                  <a:gd name="T81" fmla="*/ 397 h 429"/>
                  <a:gd name="T82" fmla="*/ 62 w 395"/>
                  <a:gd name="T83" fmla="*/ 397 h 429"/>
                  <a:gd name="T84" fmla="*/ 62 w 395"/>
                  <a:gd name="T85" fmla="*/ 392 h 429"/>
                  <a:gd name="T86" fmla="*/ 182 w 395"/>
                  <a:gd name="T87" fmla="*/ 211 h 429"/>
                  <a:gd name="T88" fmla="*/ 177 w 395"/>
                  <a:gd name="T89" fmla="*/ 211 h 429"/>
                  <a:gd name="T90" fmla="*/ 177 w 395"/>
                  <a:gd name="T91" fmla="*/ 217 h 429"/>
                  <a:gd name="T92" fmla="*/ 182 w 395"/>
                  <a:gd name="T93" fmla="*/ 217 h 429"/>
                  <a:gd name="T94" fmla="*/ 182 w 395"/>
                  <a:gd name="T95" fmla="*/ 211 h 429"/>
                  <a:gd name="T96" fmla="*/ 182 w 395"/>
                  <a:gd name="T97" fmla="*/ 273 h 429"/>
                  <a:gd name="T98" fmla="*/ 177 w 395"/>
                  <a:gd name="T99" fmla="*/ 273 h 429"/>
                  <a:gd name="T100" fmla="*/ 177 w 395"/>
                  <a:gd name="T101" fmla="*/ 277 h 429"/>
                  <a:gd name="T102" fmla="*/ 182 w 395"/>
                  <a:gd name="T103" fmla="*/ 277 h 429"/>
                  <a:gd name="T104" fmla="*/ 182 w 395"/>
                  <a:gd name="T105" fmla="*/ 273 h 429"/>
                  <a:gd name="T106" fmla="*/ 243 w 395"/>
                  <a:gd name="T107" fmla="*/ 211 h 429"/>
                  <a:gd name="T108" fmla="*/ 237 w 395"/>
                  <a:gd name="T109" fmla="*/ 211 h 429"/>
                  <a:gd name="T110" fmla="*/ 237 w 395"/>
                  <a:gd name="T111" fmla="*/ 217 h 429"/>
                  <a:gd name="T112" fmla="*/ 243 w 395"/>
                  <a:gd name="T113" fmla="*/ 217 h 429"/>
                  <a:gd name="T114" fmla="*/ 243 w 395"/>
                  <a:gd name="T115" fmla="*/ 211 h 429"/>
                  <a:gd name="T116" fmla="*/ 243 w 395"/>
                  <a:gd name="T117" fmla="*/ 273 h 429"/>
                  <a:gd name="T118" fmla="*/ 237 w 395"/>
                  <a:gd name="T119" fmla="*/ 273 h 429"/>
                  <a:gd name="T120" fmla="*/ 237 w 395"/>
                  <a:gd name="T121" fmla="*/ 277 h 429"/>
                  <a:gd name="T122" fmla="*/ 243 w 395"/>
                  <a:gd name="T123" fmla="*/ 277 h 429"/>
                  <a:gd name="T124" fmla="*/ 243 w 395"/>
                  <a:gd name="T125" fmla="*/ 27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429">
                    <a:moveTo>
                      <a:pt x="299" y="151"/>
                    </a:moveTo>
                    <a:lnTo>
                      <a:pt x="299" y="429"/>
                    </a:lnTo>
                    <a:lnTo>
                      <a:pt x="242" y="429"/>
                    </a:lnTo>
                    <a:lnTo>
                      <a:pt x="242" y="333"/>
                    </a:lnTo>
                    <a:lnTo>
                      <a:pt x="181" y="333"/>
                    </a:lnTo>
                    <a:lnTo>
                      <a:pt x="181" y="429"/>
                    </a:lnTo>
                    <a:lnTo>
                      <a:pt x="121" y="429"/>
                    </a:lnTo>
                    <a:lnTo>
                      <a:pt x="121" y="151"/>
                    </a:lnTo>
                    <a:lnTo>
                      <a:pt x="211" y="151"/>
                    </a:lnTo>
                    <a:lnTo>
                      <a:pt x="299" y="151"/>
                    </a:lnTo>
                    <a:moveTo>
                      <a:pt x="211" y="151"/>
                    </a:moveTo>
                    <a:lnTo>
                      <a:pt x="211" y="92"/>
                    </a:lnTo>
                    <a:lnTo>
                      <a:pt x="0" y="92"/>
                    </a:lnTo>
                    <a:lnTo>
                      <a:pt x="0" y="429"/>
                    </a:lnTo>
                    <a:moveTo>
                      <a:pt x="395" y="429"/>
                    </a:moveTo>
                    <a:lnTo>
                      <a:pt x="395" y="123"/>
                    </a:lnTo>
                    <a:lnTo>
                      <a:pt x="268" y="0"/>
                    </a:lnTo>
                    <a:lnTo>
                      <a:pt x="268" y="151"/>
                    </a:lnTo>
                    <a:moveTo>
                      <a:pt x="62" y="151"/>
                    </a:moveTo>
                    <a:lnTo>
                      <a:pt x="56" y="151"/>
                    </a:lnTo>
                    <a:lnTo>
                      <a:pt x="56" y="155"/>
                    </a:lnTo>
                    <a:lnTo>
                      <a:pt x="62" y="155"/>
                    </a:lnTo>
                    <a:lnTo>
                      <a:pt x="62" y="151"/>
                    </a:lnTo>
                    <a:moveTo>
                      <a:pt x="62" y="211"/>
                    </a:moveTo>
                    <a:lnTo>
                      <a:pt x="56" y="211"/>
                    </a:lnTo>
                    <a:lnTo>
                      <a:pt x="56" y="217"/>
                    </a:lnTo>
                    <a:lnTo>
                      <a:pt x="62" y="217"/>
                    </a:lnTo>
                    <a:lnTo>
                      <a:pt x="62" y="211"/>
                    </a:lnTo>
                    <a:moveTo>
                      <a:pt x="62" y="271"/>
                    </a:moveTo>
                    <a:lnTo>
                      <a:pt x="56" y="271"/>
                    </a:lnTo>
                    <a:lnTo>
                      <a:pt x="56" y="277"/>
                    </a:lnTo>
                    <a:lnTo>
                      <a:pt x="62" y="277"/>
                    </a:lnTo>
                    <a:lnTo>
                      <a:pt x="62" y="271"/>
                    </a:lnTo>
                    <a:moveTo>
                      <a:pt x="62" y="332"/>
                    </a:moveTo>
                    <a:lnTo>
                      <a:pt x="56" y="332"/>
                    </a:lnTo>
                    <a:lnTo>
                      <a:pt x="56" y="337"/>
                    </a:lnTo>
                    <a:lnTo>
                      <a:pt x="62" y="337"/>
                    </a:lnTo>
                    <a:lnTo>
                      <a:pt x="62" y="332"/>
                    </a:lnTo>
                    <a:moveTo>
                      <a:pt x="62" y="392"/>
                    </a:moveTo>
                    <a:lnTo>
                      <a:pt x="56" y="392"/>
                    </a:lnTo>
                    <a:lnTo>
                      <a:pt x="56" y="397"/>
                    </a:lnTo>
                    <a:lnTo>
                      <a:pt x="62" y="397"/>
                    </a:lnTo>
                    <a:lnTo>
                      <a:pt x="62" y="392"/>
                    </a:lnTo>
                    <a:moveTo>
                      <a:pt x="182" y="211"/>
                    </a:moveTo>
                    <a:lnTo>
                      <a:pt x="177" y="211"/>
                    </a:lnTo>
                    <a:lnTo>
                      <a:pt x="177" y="217"/>
                    </a:lnTo>
                    <a:lnTo>
                      <a:pt x="182" y="217"/>
                    </a:lnTo>
                    <a:lnTo>
                      <a:pt x="182" y="211"/>
                    </a:lnTo>
                    <a:moveTo>
                      <a:pt x="182" y="273"/>
                    </a:moveTo>
                    <a:lnTo>
                      <a:pt x="177" y="273"/>
                    </a:lnTo>
                    <a:lnTo>
                      <a:pt x="177" y="277"/>
                    </a:lnTo>
                    <a:lnTo>
                      <a:pt x="182" y="277"/>
                    </a:lnTo>
                    <a:lnTo>
                      <a:pt x="182" y="273"/>
                    </a:lnTo>
                    <a:moveTo>
                      <a:pt x="243" y="211"/>
                    </a:moveTo>
                    <a:lnTo>
                      <a:pt x="237" y="211"/>
                    </a:lnTo>
                    <a:lnTo>
                      <a:pt x="237" y="217"/>
                    </a:lnTo>
                    <a:lnTo>
                      <a:pt x="243" y="217"/>
                    </a:lnTo>
                    <a:lnTo>
                      <a:pt x="243" y="211"/>
                    </a:lnTo>
                    <a:moveTo>
                      <a:pt x="243" y="273"/>
                    </a:moveTo>
                    <a:lnTo>
                      <a:pt x="237" y="273"/>
                    </a:lnTo>
                    <a:lnTo>
                      <a:pt x="237" y="277"/>
                    </a:lnTo>
                    <a:lnTo>
                      <a:pt x="243" y="277"/>
                    </a:lnTo>
                    <a:lnTo>
                      <a:pt x="243" y="273"/>
                    </a:lnTo>
                  </a:path>
                </a:pathLst>
              </a:custGeom>
              <a:solidFill>
                <a:schemeClr val="bg2"/>
              </a:solidFill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7C43501-AC15-4F3F-9FA7-55F5230DCDBE}"/>
              </a:ext>
            </a:extLst>
          </p:cNvPr>
          <p:cNvSpPr/>
          <p:nvPr/>
        </p:nvSpPr>
        <p:spPr>
          <a:xfrm>
            <a:off x="6010635" y="4176753"/>
            <a:ext cx="1373774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 availability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w/auto-patching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D18247D-1470-4F34-AB38-EF4A5C1FE52C}"/>
              </a:ext>
            </a:extLst>
          </p:cNvPr>
          <p:cNvGrpSpPr/>
          <p:nvPr/>
        </p:nvGrpSpPr>
        <p:grpSpPr>
          <a:xfrm>
            <a:off x="6376889" y="3381555"/>
            <a:ext cx="641266" cy="641266"/>
            <a:chOff x="6376889" y="3381555"/>
            <a:chExt cx="641266" cy="6412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40BD774-1BB0-4696-8535-6ED7B9AC43DD}"/>
                </a:ext>
              </a:extLst>
            </p:cNvPr>
            <p:cNvSpPr/>
            <p:nvPr/>
          </p:nvSpPr>
          <p:spPr bwMode="auto">
            <a:xfrm>
              <a:off x="6376889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DevUpdate_ECC5" title="Icon of a clock with an arrow around it pointing clockwise">
              <a:extLst>
                <a:ext uri="{FF2B5EF4-FFF2-40B4-BE49-F238E27FC236}">
                  <a16:creationId xmlns:a16="http://schemas.microsoft.com/office/drawing/2014/main" id="{140FF0F8-ADC9-474F-89C5-707132F966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363" y="3550849"/>
              <a:ext cx="302318" cy="30267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2875 w 3750"/>
                <a:gd name="T7" fmla="*/ 1250 h 3750"/>
                <a:gd name="T8" fmla="*/ 3750 w 3750"/>
                <a:gd name="T9" fmla="*/ 1250 h 3750"/>
                <a:gd name="T10" fmla="*/ 3750 w 3750"/>
                <a:gd name="T11" fmla="*/ 375 h 3750"/>
                <a:gd name="T12" fmla="*/ 3641 w 3750"/>
                <a:gd name="T13" fmla="*/ 1250 h 3750"/>
                <a:gd name="T14" fmla="*/ 1875 w 3750"/>
                <a:gd name="T15" fmla="*/ 0 h 3750"/>
                <a:gd name="T16" fmla="*/ 0 w 3750"/>
                <a:gd name="T17" fmla="*/ 1875 h 3750"/>
                <a:gd name="T18" fmla="*/ 1875 w 3750"/>
                <a:gd name="T19" fmla="*/ 3750 h 3750"/>
                <a:gd name="T20" fmla="*/ 3681 w 3750"/>
                <a:gd name="T21" fmla="*/ 23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A43CE98-5580-47EE-ABD1-A7C8CD787485}"/>
              </a:ext>
            </a:extLst>
          </p:cNvPr>
          <p:cNvSpPr/>
          <p:nvPr/>
        </p:nvSpPr>
        <p:spPr>
          <a:xfrm>
            <a:off x="5994605" y="2680462"/>
            <a:ext cx="1405834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CI/CD w/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deployment slots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7496EC-F41A-47FF-85A5-7F21CF492F68}"/>
              </a:ext>
            </a:extLst>
          </p:cNvPr>
          <p:cNvGrpSpPr/>
          <p:nvPr/>
        </p:nvGrpSpPr>
        <p:grpSpPr>
          <a:xfrm>
            <a:off x="6376890" y="1887301"/>
            <a:ext cx="641266" cy="641266"/>
            <a:chOff x="6376889" y="1887301"/>
            <a:chExt cx="641266" cy="64126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90992CA-B335-46A1-99C0-C139CC72C84F}"/>
                </a:ext>
              </a:extLst>
            </p:cNvPr>
            <p:cNvSpPr/>
            <p:nvPr/>
          </p:nvSpPr>
          <p:spPr bwMode="auto">
            <a:xfrm>
              <a:off x="6376889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network_3" title="Icon of a server connected to a network">
              <a:extLst>
                <a:ext uri="{FF2B5EF4-FFF2-40B4-BE49-F238E27FC236}">
                  <a16:creationId xmlns:a16="http://schemas.microsoft.com/office/drawing/2014/main" id="{9B622548-93BE-45AB-8EC1-1F2FADD7B3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4905" y="2070314"/>
              <a:ext cx="265234" cy="27524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D078F92-241F-466C-85A4-3B23497F0F5E}"/>
              </a:ext>
            </a:extLst>
          </p:cNvPr>
          <p:cNvSpPr/>
          <p:nvPr/>
        </p:nvSpPr>
        <p:spPr>
          <a:xfrm>
            <a:off x="5272452" y="5661169"/>
            <a:ext cx="2850140" cy="5816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Single Docker image Linux only—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 container w/Docker compose,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 Kubernetes pod definition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86F49F-0EF9-493B-B626-FC248F9B1D3E}"/>
              </a:ext>
            </a:extLst>
          </p:cNvPr>
          <p:cNvGrpSpPr/>
          <p:nvPr/>
        </p:nvGrpSpPr>
        <p:grpSpPr>
          <a:xfrm>
            <a:off x="6002817" y="4868776"/>
            <a:ext cx="641266" cy="641266"/>
            <a:chOff x="6002816" y="4868776"/>
            <a:chExt cx="641266" cy="64126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9FF2B00-C0AB-4EAB-A8B7-B4B3061FC570}"/>
                </a:ext>
              </a:extLst>
            </p:cNvPr>
            <p:cNvSpPr/>
            <p:nvPr/>
          </p:nvSpPr>
          <p:spPr bwMode="auto">
            <a:xfrm>
              <a:off x="600281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3FCD56C-2F7E-4AE2-AD07-67518F4FC5AD}"/>
                </a:ext>
              </a:extLst>
            </p:cNvPr>
            <p:cNvGrpSpPr/>
            <p:nvPr/>
          </p:nvGrpSpPr>
          <p:grpSpPr>
            <a:xfrm>
              <a:off x="6158306" y="5072166"/>
              <a:ext cx="330286" cy="234486"/>
              <a:chOff x="3234056" y="2102002"/>
              <a:chExt cx="330286" cy="23448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F5BBB7-0CB5-4CF7-A487-67AC8A628D6E}"/>
                  </a:ext>
                </a:extLst>
              </p:cNvPr>
              <p:cNvSpPr/>
              <p:nvPr/>
            </p:nvSpPr>
            <p:spPr>
              <a:xfrm>
                <a:off x="3234056" y="2162417"/>
                <a:ext cx="330286" cy="174071"/>
              </a:xfrm>
              <a:custGeom>
                <a:avLst/>
                <a:gdLst>
                  <a:gd name="connsiteX0" fmla="*/ 2820763 w 4229100"/>
                  <a:gd name="connsiteY0" fmla="*/ 836342 h 2228850"/>
                  <a:gd name="connsiteX1" fmla="*/ 3254532 w 4229100"/>
                  <a:gd name="connsiteY1" fmla="*/ 744902 h 2228850"/>
                  <a:gd name="connsiteX2" fmla="*/ 3271010 w 4229100"/>
                  <a:gd name="connsiteY2" fmla="*/ 687752 h 2228850"/>
                  <a:gd name="connsiteX3" fmla="*/ 3320064 w 4229100"/>
                  <a:gd name="connsiteY3" fmla="*/ 25288 h 2228850"/>
                  <a:gd name="connsiteX4" fmla="*/ 3376071 w 4229100"/>
                  <a:gd name="connsiteY4" fmla="*/ 19478 h 2228850"/>
                  <a:gd name="connsiteX5" fmla="*/ 3668488 w 4229100"/>
                  <a:gd name="connsiteY5" fmla="*/ 438578 h 2228850"/>
                  <a:gd name="connsiteX6" fmla="*/ 3711637 w 4229100"/>
                  <a:gd name="connsiteY6" fmla="*/ 453341 h 2228850"/>
                  <a:gd name="connsiteX7" fmla="*/ 4037010 w 4229100"/>
                  <a:gd name="connsiteY7" fmla="*/ 455818 h 2228850"/>
                  <a:gd name="connsiteX8" fmla="*/ 4207317 w 4229100"/>
                  <a:gd name="connsiteY8" fmla="*/ 527446 h 2228850"/>
                  <a:gd name="connsiteX9" fmla="*/ 4218271 w 4229100"/>
                  <a:gd name="connsiteY9" fmla="*/ 570689 h 2228850"/>
                  <a:gd name="connsiteX10" fmla="*/ 3780121 w 4229100"/>
                  <a:gd name="connsiteY10" fmla="*/ 882728 h 2228850"/>
                  <a:gd name="connsiteX11" fmla="*/ 3624006 w 4229100"/>
                  <a:gd name="connsiteY11" fmla="*/ 893301 h 2228850"/>
                  <a:gd name="connsiteX12" fmla="*/ 3552474 w 4229100"/>
                  <a:gd name="connsiteY12" fmla="*/ 940926 h 2228850"/>
                  <a:gd name="connsiteX13" fmla="*/ 3123372 w 4229100"/>
                  <a:gd name="connsiteY13" fmla="*/ 1581292 h 2228850"/>
                  <a:gd name="connsiteX14" fmla="*/ 1987326 w 4229100"/>
                  <a:gd name="connsiteY14" fmla="*/ 2167270 h 2228850"/>
                  <a:gd name="connsiteX15" fmla="*/ 1140363 w 4229100"/>
                  <a:gd name="connsiteY15" fmla="*/ 2205370 h 2228850"/>
                  <a:gd name="connsiteX16" fmla="*/ 208341 w 4229100"/>
                  <a:gd name="connsiteY16" fmla="*/ 1677685 h 2228850"/>
                  <a:gd name="connsiteX17" fmla="*/ 16698 w 4229100"/>
                  <a:gd name="connsiteY17" fmla="*/ 859011 h 2228850"/>
                  <a:gd name="connsiteX18" fmla="*/ 39749 w 4229100"/>
                  <a:gd name="connsiteY18" fmla="*/ 836342 h 2228850"/>
                  <a:gd name="connsiteX19" fmla="*/ 2820763 w 4229100"/>
                  <a:gd name="connsiteY19" fmla="*/ 836342 h 2228850"/>
                  <a:gd name="connsiteX20" fmla="*/ 1071592 w 4229100"/>
                  <a:gd name="connsiteY20" fmla="*/ 1429654 h 2228850"/>
                  <a:gd name="connsiteX21" fmla="*/ 842992 w 4229100"/>
                  <a:gd name="connsiteY21" fmla="*/ 1209055 h 2228850"/>
                  <a:gd name="connsiteX22" fmla="*/ 617059 w 4229100"/>
                  <a:gd name="connsiteY22" fmla="*/ 1433178 h 2228850"/>
                  <a:gd name="connsiteX23" fmla="*/ 844040 w 4229100"/>
                  <a:gd name="connsiteY23" fmla="*/ 1650444 h 2228850"/>
                  <a:gd name="connsiteX24" fmla="*/ 1071592 w 4229100"/>
                  <a:gd name="connsiteY24" fmla="*/ 1429654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29100" h="2228850">
                    <a:moveTo>
                      <a:pt x="2820763" y="836342"/>
                    </a:moveTo>
                    <a:cubicBezTo>
                      <a:pt x="2971639" y="836342"/>
                      <a:pt x="3116800" y="809100"/>
                      <a:pt x="3254532" y="744902"/>
                    </a:cubicBezTo>
                    <a:cubicBezTo>
                      <a:pt x="3286631" y="729947"/>
                      <a:pt x="3291870" y="718613"/>
                      <a:pt x="3271010" y="687752"/>
                    </a:cubicBezTo>
                    <a:cubicBezTo>
                      <a:pt x="3154233" y="512396"/>
                      <a:pt x="3163187" y="181974"/>
                      <a:pt x="3320064" y="25288"/>
                    </a:cubicBezTo>
                    <a:cubicBezTo>
                      <a:pt x="3340828" y="4523"/>
                      <a:pt x="3351210" y="237"/>
                      <a:pt x="3376071" y="19478"/>
                    </a:cubicBezTo>
                    <a:cubicBezTo>
                      <a:pt x="3517612" y="128920"/>
                      <a:pt x="3632103" y="256555"/>
                      <a:pt x="3668488" y="438578"/>
                    </a:cubicBezTo>
                    <a:cubicBezTo>
                      <a:pt x="3675156" y="471820"/>
                      <a:pt x="3696206" y="456770"/>
                      <a:pt x="3711637" y="453341"/>
                    </a:cubicBezTo>
                    <a:cubicBezTo>
                      <a:pt x="3818869" y="429348"/>
                      <a:pt x="3930159" y="430196"/>
                      <a:pt x="4037010" y="455818"/>
                    </a:cubicBezTo>
                    <a:cubicBezTo>
                      <a:pt x="4097780" y="470296"/>
                      <a:pt x="4152739" y="498014"/>
                      <a:pt x="4207317" y="527446"/>
                    </a:cubicBezTo>
                    <a:cubicBezTo>
                      <a:pt x="4230654" y="540019"/>
                      <a:pt x="4228082" y="550115"/>
                      <a:pt x="4218271" y="570689"/>
                    </a:cubicBezTo>
                    <a:cubicBezTo>
                      <a:pt x="4130165" y="756617"/>
                      <a:pt x="3976241" y="848915"/>
                      <a:pt x="3780121" y="882728"/>
                    </a:cubicBezTo>
                    <a:cubicBezTo>
                      <a:pt x="3728400" y="891682"/>
                      <a:pt x="3675346" y="899016"/>
                      <a:pt x="3624006" y="893301"/>
                    </a:cubicBezTo>
                    <a:cubicBezTo>
                      <a:pt x="3581049" y="888539"/>
                      <a:pt x="3566856" y="907398"/>
                      <a:pt x="3552474" y="940926"/>
                    </a:cubicBezTo>
                    <a:cubicBezTo>
                      <a:pt x="3451204" y="1179585"/>
                      <a:pt x="3305605" y="1396878"/>
                      <a:pt x="3123372" y="1581292"/>
                    </a:cubicBezTo>
                    <a:cubicBezTo>
                      <a:pt x="2807523" y="1898284"/>
                      <a:pt x="2422523" y="2082593"/>
                      <a:pt x="1987326" y="2167270"/>
                    </a:cubicBezTo>
                    <a:cubicBezTo>
                      <a:pt x="1707291" y="2221943"/>
                      <a:pt x="1424493" y="2243470"/>
                      <a:pt x="1140363" y="2205370"/>
                    </a:cubicBezTo>
                    <a:cubicBezTo>
                      <a:pt x="759648" y="2154411"/>
                      <a:pt x="436560" y="1997344"/>
                      <a:pt x="208341" y="1677685"/>
                    </a:cubicBezTo>
                    <a:cubicBezTo>
                      <a:pt x="32891" y="1431940"/>
                      <a:pt x="-16163" y="1154572"/>
                      <a:pt x="16698" y="859011"/>
                    </a:cubicBezTo>
                    <a:cubicBezTo>
                      <a:pt x="18413" y="843771"/>
                      <a:pt x="23271" y="835484"/>
                      <a:pt x="39749" y="836342"/>
                    </a:cubicBezTo>
                    <a:cubicBezTo>
                      <a:pt x="52703" y="836437"/>
                      <a:pt x="2373088" y="836532"/>
                      <a:pt x="2820763" y="836342"/>
                    </a:cubicBezTo>
                    <a:close/>
                    <a:moveTo>
                      <a:pt x="1071592" y="1429654"/>
                    </a:moveTo>
                    <a:cubicBezTo>
                      <a:pt x="1071592" y="1309067"/>
                      <a:pt x="965865" y="1206959"/>
                      <a:pt x="842992" y="1209055"/>
                    </a:cubicBezTo>
                    <a:cubicBezTo>
                      <a:pt x="719167" y="1211246"/>
                      <a:pt x="614868" y="1314402"/>
                      <a:pt x="617059" y="1433178"/>
                    </a:cubicBezTo>
                    <a:cubicBezTo>
                      <a:pt x="619250" y="1551955"/>
                      <a:pt x="722501" y="1650444"/>
                      <a:pt x="844040" y="1650444"/>
                    </a:cubicBezTo>
                    <a:cubicBezTo>
                      <a:pt x="969865" y="1650444"/>
                      <a:pt x="1071687" y="1551383"/>
                      <a:pt x="1071592" y="1429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F418F17-0C5E-434A-A4CE-C97B31740299}"/>
                  </a:ext>
                </a:extLst>
              </p:cNvPr>
              <p:cNvSpPr/>
              <p:nvPr/>
            </p:nvSpPr>
            <p:spPr>
              <a:xfrm>
                <a:off x="3252410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788D02-24F4-4D41-803E-2C772FCD1E81}"/>
                  </a:ext>
                </a:extLst>
              </p:cNvPr>
              <p:cNvSpPr/>
              <p:nvPr/>
            </p:nvSpPr>
            <p:spPr>
              <a:xfrm>
                <a:off x="3293591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215DEE5-E593-4E31-94F9-72F808170E09}"/>
                  </a:ext>
                </a:extLst>
              </p:cNvPr>
              <p:cNvSpPr/>
              <p:nvPr/>
            </p:nvSpPr>
            <p:spPr>
              <a:xfrm>
                <a:off x="3334773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F7E3A9-CAC8-479D-8DAC-B61CB26A11DE}"/>
                  </a:ext>
                </a:extLst>
              </p:cNvPr>
              <p:cNvSpPr/>
              <p:nvPr/>
            </p:nvSpPr>
            <p:spPr>
              <a:xfrm>
                <a:off x="3375962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EC055DB-6F30-4728-BF69-454C4BA5C6B6}"/>
                  </a:ext>
                </a:extLst>
              </p:cNvPr>
              <p:cNvSpPr/>
              <p:nvPr/>
            </p:nvSpPr>
            <p:spPr>
              <a:xfrm>
                <a:off x="3417144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1027D86-7261-4A8B-9EFC-78F9B3808AB2}"/>
                  </a:ext>
                </a:extLst>
              </p:cNvPr>
              <p:cNvSpPr/>
              <p:nvPr/>
            </p:nvSpPr>
            <p:spPr>
              <a:xfrm>
                <a:off x="3293591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46C5DA7-0B82-4BFF-ABB9-ECC5A6D7F79F}"/>
                  </a:ext>
                </a:extLst>
              </p:cNvPr>
              <p:cNvSpPr/>
              <p:nvPr/>
            </p:nvSpPr>
            <p:spPr>
              <a:xfrm>
                <a:off x="3334773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AB3651D-3F70-4112-87BF-332B26F17EC5}"/>
                  </a:ext>
                </a:extLst>
              </p:cNvPr>
              <p:cNvSpPr/>
              <p:nvPr/>
            </p:nvSpPr>
            <p:spPr>
              <a:xfrm>
                <a:off x="3375962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298DE0F-116B-4F62-842E-A134AC22D42E}"/>
                  </a:ext>
                </a:extLst>
              </p:cNvPr>
              <p:cNvSpPr/>
              <p:nvPr/>
            </p:nvSpPr>
            <p:spPr>
              <a:xfrm>
                <a:off x="3375962" y="2102002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FD906-32EF-4D40-89C6-33005CC33AF6}"/>
              </a:ext>
            </a:extLst>
          </p:cNvPr>
          <p:cNvGrpSpPr/>
          <p:nvPr/>
        </p:nvGrpSpPr>
        <p:grpSpPr>
          <a:xfrm>
            <a:off x="6750962" y="4868776"/>
            <a:ext cx="641266" cy="641266"/>
            <a:chOff x="6750961" y="4868776"/>
            <a:chExt cx="641266" cy="64126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83ED38-8CC0-48BE-8C30-1CA14806F35A}"/>
                </a:ext>
              </a:extLst>
            </p:cNvPr>
            <p:cNvSpPr/>
            <p:nvPr/>
          </p:nvSpPr>
          <p:spPr bwMode="auto">
            <a:xfrm>
              <a:off x="675096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4F8A073-96B5-4A46-B8AE-C8DCC7522C43}"/>
                </a:ext>
              </a:extLst>
            </p:cNvPr>
            <p:cNvSpPr/>
            <p:nvPr/>
          </p:nvSpPr>
          <p:spPr>
            <a:xfrm>
              <a:off x="6943318" y="5061225"/>
              <a:ext cx="256552" cy="256368"/>
            </a:xfrm>
            <a:custGeom>
              <a:avLst/>
              <a:gdLst>
                <a:gd name="connsiteX0" fmla="*/ 2817983 w 5303548"/>
                <a:gd name="connsiteY0" fmla="*/ 3264973 h 5299762"/>
                <a:gd name="connsiteX1" fmla="*/ 2823958 w 5303548"/>
                <a:gd name="connsiteY1" fmla="*/ 3276621 h 5299762"/>
                <a:gd name="connsiteX2" fmla="*/ 2995348 w 5303548"/>
                <a:gd name="connsiteY2" fmla="*/ 3667070 h 5299762"/>
                <a:gd name="connsiteX3" fmla="*/ 2993440 w 5303548"/>
                <a:gd name="connsiteY3" fmla="*/ 3685837 h 5299762"/>
                <a:gd name="connsiteX4" fmla="*/ 2958819 w 5303548"/>
                <a:gd name="connsiteY4" fmla="*/ 3699479 h 5299762"/>
                <a:gd name="connsiteX5" fmla="*/ 2651775 w 5303548"/>
                <a:gd name="connsiteY5" fmla="*/ 3745899 h 5299762"/>
                <a:gd name="connsiteX6" fmla="*/ 2494530 w 5303548"/>
                <a:gd name="connsiteY6" fmla="*/ 3734001 h 5299762"/>
                <a:gd name="connsiteX7" fmla="*/ 2373943 w 5303548"/>
                <a:gd name="connsiteY7" fmla="*/ 3706211 h 5299762"/>
                <a:gd name="connsiteX8" fmla="*/ 2371640 w 5303548"/>
                <a:gd name="connsiteY8" fmla="*/ 3680332 h 5299762"/>
                <a:gd name="connsiteX9" fmla="*/ 2498740 w 5303548"/>
                <a:gd name="connsiteY9" fmla="*/ 3322189 h 5299762"/>
                <a:gd name="connsiteX10" fmla="*/ 2520381 w 5303548"/>
                <a:gd name="connsiteY10" fmla="*/ 3274566 h 5299762"/>
                <a:gd name="connsiteX11" fmla="*/ 2578299 w 5303548"/>
                <a:gd name="connsiteY11" fmla="*/ 3285648 h 5299762"/>
                <a:gd name="connsiteX12" fmla="*/ 2651775 w 5303548"/>
                <a:gd name="connsiteY12" fmla="*/ 3290283 h 5299762"/>
                <a:gd name="connsiteX13" fmla="*/ 2795956 w 5303548"/>
                <a:gd name="connsiteY13" fmla="*/ 3272120 h 5299762"/>
                <a:gd name="connsiteX14" fmla="*/ 2129744 w 5303548"/>
                <a:gd name="connsiteY14" fmla="*/ 2955515 h 5299762"/>
                <a:gd name="connsiteX15" fmla="*/ 2173389 w 5303548"/>
                <a:gd name="connsiteY15" fmla="*/ 3035926 h 5299762"/>
                <a:gd name="connsiteX16" fmla="*/ 2263871 w 5303548"/>
                <a:gd name="connsiteY16" fmla="*/ 3140411 h 5299762"/>
                <a:gd name="connsiteX17" fmla="*/ 2354111 w 5303548"/>
                <a:gd name="connsiteY17" fmla="*/ 3204539 h 5299762"/>
                <a:gd name="connsiteX18" fmla="*/ 2348798 w 5303548"/>
                <a:gd name="connsiteY18" fmla="*/ 3218620 h 5299762"/>
                <a:gd name="connsiteX19" fmla="*/ 2174474 w 5303548"/>
                <a:gd name="connsiteY19" fmla="*/ 3607768 h 5299762"/>
                <a:gd name="connsiteX20" fmla="*/ 2159778 w 5303548"/>
                <a:gd name="connsiteY20" fmla="*/ 3618589 h 5299762"/>
                <a:gd name="connsiteX21" fmla="*/ 2074475 w 5303548"/>
                <a:gd name="connsiteY21" fmla="*/ 3569559 h 5299762"/>
                <a:gd name="connsiteX22" fmla="*/ 1700382 w 5303548"/>
                <a:gd name="connsiteY22" fmla="*/ 3115275 h 5299762"/>
                <a:gd name="connsiteX23" fmla="*/ 1696847 w 5303548"/>
                <a:gd name="connsiteY23" fmla="*/ 3105616 h 5299762"/>
                <a:gd name="connsiteX24" fmla="*/ 1710156 w 5303548"/>
                <a:gd name="connsiteY24" fmla="*/ 3091080 h 5299762"/>
                <a:gd name="connsiteX25" fmla="*/ 2115651 w 5303548"/>
                <a:gd name="connsiteY25" fmla="*/ 2959176 h 5299762"/>
                <a:gd name="connsiteX26" fmla="*/ 3174711 w 5303548"/>
                <a:gd name="connsiteY26" fmla="*/ 2953852 h 5299762"/>
                <a:gd name="connsiteX27" fmla="*/ 3188696 w 5303548"/>
                <a:gd name="connsiteY27" fmla="*/ 2957436 h 5299762"/>
                <a:gd name="connsiteX28" fmla="*/ 3594617 w 5303548"/>
                <a:gd name="connsiteY28" fmla="*/ 3088025 h 5299762"/>
                <a:gd name="connsiteX29" fmla="*/ 3607875 w 5303548"/>
                <a:gd name="connsiteY29" fmla="*/ 3102411 h 5299762"/>
                <a:gd name="connsiteX30" fmla="*/ 3603167 w 5303548"/>
                <a:gd name="connsiteY30" fmla="*/ 3115275 h 5299762"/>
                <a:gd name="connsiteX31" fmla="*/ 3229074 w 5303548"/>
                <a:gd name="connsiteY31" fmla="*/ 3569559 h 5299762"/>
                <a:gd name="connsiteX32" fmla="*/ 3201977 w 5303548"/>
                <a:gd name="connsiteY32" fmla="*/ 3585135 h 5299762"/>
                <a:gd name="connsiteX33" fmla="*/ 3181492 w 5303548"/>
                <a:gd name="connsiteY33" fmla="*/ 3569653 h 5299762"/>
                <a:gd name="connsiteX34" fmla="*/ 3001380 w 5303548"/>
                <a:gd name="connsiteY34" fmla="*/ 3235019 h 5299762"/>
                <a:gd name="connsiteX35" fmla="*/ 2979083 w 5303548"/>
                <a:gd name="connsiteY35" fmla="*/ 3183475 h 5299762"/>
                <a:gd name="connsiteX36" fmla="*/ 3039680 w 5303548"/>
                <a:gd name="connsiteY36" fmla="*/ 3140410 h 5299762"/>
                <a:gd name="connsiteX37" fmla="*/ 3130162 w 5303548"/>
                <a:gd name="connsiteY37" fmla="*/ 3035926 h 5299762"/>
                <a:gd name="connsiteX38" fmla="*/ 2651774 w 5303548"/>
                <a:gd name="connsiteY38" fmla="*/ 2424910 h 5299762"/>
                <a:gd name="connsiteX39" fmla="*/ 2940231 w 5303548"/>
                <a:gd name="connsiteY39" fmla="*/ 2713368 h 5299762"/>
                <a:gd name="connsiteX40" fmla="*/ 2651774 w 5303548"/>
                <a:gd name="connsiteY40" fmla="*/ 3001825 h 5299762"/>
                <a:gd name="connsiteX41" fmla="*/ 2363318 w 5303548"/>
                <a:gd name="connsiteY41" fmla="*/ 2713368 h 5299762"/>
                <a:gd name="connsiteX42" fmla="*/ 2651774 w 5303548"/>
                <a:gd name="connsiteY42" fmla="*/ 2424910 h 5299762"/>
                <a:gd name="connsiteX43" fmla="*/ 3538860 w 5303548"/>
                <a:gd name="connsiteY43" fmla="*/ 2186917 h 5299762"/>
                <a:gd name="connsiteX44" fmla="*/ 3559688 w 5303548"/>
                <a:gd name="connsiteY44" fmla="*/ 2221201 h 5299762"/>
                <a:gd name="connsiteX45" fmla="*/ 3684308 w 5303548"/>
                <a:gd name="connsiteY45" fmla="*/ 2713367 h 5299762"/>
                <a:gd name="connsiteX46" fmla="*/ 3678977 w 5303548"/>
                <a:gd name="connsiteY46" fmla="*/ 2818937 h 5299762"/>
                <a:gd name="connsiteX47" fmla="*/ 3669792 w 5303548"/>
                <a:gd name="connsiteY47" fmla="*/ 2879120 h 5299762"/>
                <a:gd name="connsiteX48" fmla="*/ 3645115 w 5303548"/>
                <a:gd name="connsiteY48" fmla="*/ 2884088 h 5299762"/>
                <a:gd name="connsiteX49" fmla="*/ 3275194 w 5303548"/>
                <a:gd name="connsiteY49" fmla="*/ 2797039 h 5299762"/>
                <a:gd name="connsiteX50" fmla="*/ 3222012 w 5303548"/>
                <a:gd name="connsiteY50" fmla="*/ 2779615 h 5299762"/>
                <a:gd name="connsiteX51" fmla="*/ 3228691 w 5303548"/>
                <a:gd name="connsiteY51" fmla="*/ 2713368 h 5299762"/>
                <a:gd name="connsiteX52" fmla="*/ 3183353 w 5303548"/>
                <a:gd name="connsiteY52" fmla="*/ 2488806 h 5299762"/>
                <a:gd name="connsiteX53" fmla="*/ 3159276 w 5303548"/>
                <a:gd name="connsiteY53" fmla="*/ 2444447 h 5299762"/>
                <a:gd name="connsiteX54" fmla="*/ 3172650 w 5303548"/>
                <a:gd name="connsiteY54" fmla="*/ 2433889 h 5299762"/>
                <a:gd name="connsiteX55" fmla="*/ 3536295 w 5303548"/>
                <a:gd name="connsiteY55" fmla="*/ 2187016 h 5299762"/>
                <a:gd name="connsiteX56" fmla="*/ 1768519 w 5303548"/>
                <a:gd name="connsiteY56" fmla="*/ 2181407 h 5299762"/>
                <a:gd name="connsiteX57" fmla="*/ 1785258 w 5303548"/>
                <a:gd name="connsiteY57" fmla="*/ 2183108 h 5299762"/>
                <a:gd name="connsiteX58" fmla="*/ 2133229 w 5303548"/>
                <a:gd name="connsiteY58" fmla="*/ 2429566 h 5299762"/>
                <a:gd name="connsiteX59" fmla="*/ 2145231 w 5303548"/>
                <a:gd name="connsiteY59" fmla="*/ 2439204 h 5299762"/>
                <a:gd name="connsiteX60" fmla="*/ 2109867 w 5303548"/>
                <a:gd name="connsiteY60" fmla="*/ 2515005 h 5299762"/>
                <a:gd name="connsiteX61" fmla="*/ 2074860 w 5303548"/>
                <a:gd name="connsiteY61" fmla="*/ 2713368 h 5299762"/>
                <a:gd name="connsiteX62" fmla="*/ 2081726 w 5303548"/>
                <a:gd name="connsiteY62" fmla="*/ 2781473 h 5299762"/>
                <a:gd name="connsiteX63" fmla="*/ 2028634 w 5303548"/>
                <a:gd name="connsiteY63" fmla="*/ 2799060 h 5299762"/>
                <a:gd name="connsiteX64" fmla="*/ 1658996 w 5303548"/>
                <a:gd name="connsiteY64" fmla="*/ 2887308 h 5299762"/>
                <a:gd name="connsiteX65" fmla="*/ 1634259 w 5303548"/>
                <a:gd name="connsiteY65" fmla="*/ 2882412 h 5299762"/>
                <a:gd name="connsiteX66" fmla="*/ 1624571 w 5303548"/>
                <a:gd name="connsiteY66" fmla="*/ 2818937 h 5299762"/>
                <a:gd name="connsiteX67" fmla="*/ 1619241 w 5303548"/>
                <a:gd name="connsiteY67" fmla="*/ 2713367 h 5299762"/>
                <a:gd name="connsiteX68" fmla="*/ 1756040 w 5303548"/>
                <a:gd name="connsiteY68" fmla="*/ 2199417 h 5299762"/>
                <a:gd name="connsiteX69" fmla="*/ 2772396 w 5303548"/>
                <a:gd name="connsiteY69" fmla="*/ 1688463 h 5299762"/>
                <a:gd name="connsiteX70" fmla="*/ 2859866 w 5303548"/>
                <a:gd name="connsiteY70" fmla="*/ 1701813 h 5299762"/>
                <a:gd name="connsiteX71" fmla="*/ 3381887 w 5303548"/>
                <a:gd name="connsiteY71" fmla="*/ 1983256 h 5299762"/>
                <a:gd name="connsiteX72" fmla="*/ 3399655 w 5303548"/>
                <a:gd name="connsiteY72" fmla="*/ 2004792 h 5299762"/>
                <a:gd name="connsiteX73" fmla="*/ 3374313 w 5303548"/>
                <a:gd name="connsiteY73" fmla="*/ 2050299 h 5299762"/>
                <a:gd name="connsiteX74" fmla="*/ 3097575 w 5303548"/>
                <a:gd name="connsiteY74" fmla="*/ 2267837 h 5299762"/>
                <a:gd name="connsiteX75" fmla="*/ 3052085 w 5303548"/>
                <a:gd name="connsiteY75" fmla="*/ 2299131 h 5299762"/>
                <a:gd name="connsiteX76" fmla="*/ 2974334 w 5303548"/>
                <a:gd name="connsiteY76" fmla="*/ 2234981 h 5299762"/>
                <a:gd name="connsiteX77" fmla="*/ 2823332 w 5303548"/>
                <a:gd name="connsiteY77" fmla="*/ 2162390 h 5299762"/>
                <a:gd name="connsiteX78" fmla="*/ 2744557 w 5303548"/>
                <a:gd name="connsiteY78" fmla="*/ 2144235 h 5299762"/>
                <a:gd name="connsiteX79" fmla="*/ 2742575 w 5303548"/>
                <a:gd name="connsiteY79" fmla="*/ 2089248 h 5299762"/>
                <a:gd name="connsiteX80" fmla="*/ 2761367 w 5303548"/>
                <a:gd name="connsiteY80" fmla="*/ 1709686 h 5299762"/>
                <a:gd name="connsiteX81" fmla="*/ 2542329 w 5303548"/>
                <a:gd name="connsiteY81" fmla="*/ 1686757 h 5299762"/>
                <a:gd name="connsiteX82" fmla="*/ 2551422 w 5303548"/>
                <a:gd name="connsiteY82" fmla="*/ 1701736 h 5299762"/>
                <a:gd name="connsiteX83" fmla="*/ 2564496 w 5303548"/>
                <a:gd name="connsiteY83" fmla="*/ 2127946 h 5299762"/>
                <a:gd name="connsiteX84" fmla="*/ 2563981 w 5303548"/>
                <a:gd name="connsiteY84" fmla="*/ 2145303 h 5299762"/>
                <a:gd name="connsiteX85" fmla="*/ 2535507 w 5303548"/>
                <a:gd name="connsiteY85" fmla="*/ 2148174 h 5299762"/>
                <a:gd name="connsiteX86" fmla="*/ 2274228 w 5303548"/>
                <a:gd name="connsiteY86" fmla="*/ 2277135 h 5299762"/>
                <a:gd name="connsiteX87" fmla="*/ 2255551 w 5303548"/>
                <a:gd name="connsiteY87" fmla="*/ 2296263 h 5299762"/>
                <a:gd name="connsiteX88" fmla="*/ 2209683 w 5303548"/>
                <a:gd name="connsiteY88" fmla="*/ 2264145 h 5299762"/>
                <a:gd name="connsiteX89" fmla="*/ 1918142 w 5303548"/>
                <a:gd name="connsiteY89" fmla="*/ 2020376 h 5299762"/>
                <a:gd name="connsiteX90" fmla="*/ 1909035 w 5303548"/>
                <a:gd name="connsiteY90" fmla="*/ 2001262 h 5299762"/>
                <a:gd name="connsiteX91" fmla="*/ 1976058 w 5303548"/>
                <a:gd name="connsiteY91" fmla="*/ 1932620 h 5299762"/>
                <a:gd name="connsiteX92" fmla="*/ 2443683 w 5303548"/>
                <a:gd name="connsiteY92" fmla="*/ 1701813 h 5299762"/>
                <a:gd name="connsiteX93" fmla="*/ 2632105 w 5303548"/>
                <a:gd name="connsiteY93" fmla="*/ 728008 h 5299762"/>
                <a:gd name="connsiteX94" fmla="*/ 2530738 w 5303548"/>
                <a:gd name="connsiteY94" fmla="*/ 850311 h 5299762"/>
                <a:gd name="connsiteX95" fmla="*/ 2543865 w 5303548"/>
                <a:gd name="connsiteY95" fmla="*/ 1385680 h 5299762"/>
                <a:gd name="connsiteX96" fmla="*/ 2526163 w 5303548"/>
                <a:gd name="connsiteY96" fmla="*/ 1417882 h 5299762"/>
                <a:gd name="connsiteX97" fmla="*/ 2518670 w 5303548"/>
                <a:gd name="connsiteY97" fmla="*/ 1418261 h 5299762"/>
                <a:gd name="connsiteX98" fmla="*/ 1770690 w 5303548"/>
                <a:gd name="connsiteY98" fmla="*/ 1755000 h 5299762"/>
                <a:gd name="connsiteX99" fmla="*/ 1694948 w 5303548"/>
                <a:gd name="connsiteY99" fmla="*/ 1831194 h 5299762"/>
                <a:gd name="connsiteX100" fmla="*/ 1654283 w 5303548"/>
                <a:gd name="connsiteY100" fmla="*/ 1824870 h 5299762"/>
                <a:gd name="connsiteX101" fmla="*/ 1231045 w 5303548"/>
                <a:gd name="connsiteY101" fmla="*/ 1493189 h 5299762"/>
                <a:gd name="connsiteX102" fmla="*/ 1056906 w 5303548"/>
                <a:gd name="connsiteY102" fmla="*/ 1531832 h 5299762"/>
                <a:gd name="connsiteX103" fmla="*/ 1093400 w 5303548"/>
                <a:gd name="connsiteY103" fmla="*/ 1686433 h 5299762"/>
                <a:gd name="connsiteX104" fmla="*/ 1528507 w 5303548"/>
                <a:gd name="connsiteY104" fmla="*/ 1998642 h 5299762"/>
                <a:gd name="connsiteX105" fmla="*/ 1543112 w 5303548"/>
                <a:gd name="connsiteY105" fmla="*/ 2031237 h 5299762"/>
                <a:gd name="connsiteX106" fmla="*/ 1488791 w 5303548"/>
                <a:gd name="connsiteY106" fmla="*/ 2127737 h 5299762"/>
                <a:gd name="connsiteX107" fmla="*/ 1349945 w 5303548"/>
                <a:gd name="connsiteY107" fmla="*/ 2713367 h 5299762"/>
                <a:gd name="connsiteX108" fmla="*/ 1356666 w 5303548"/>
                <a:gd name="connsiteY108" fmla="*/ 2846471 h 5299762"/>
                <a:gd name="connsiteX109" fmla="*/ 1373104 w 5303548"/>
                <a:gd name="connsiteY109" fmla="*/ 2954181 h 5299762"/>
                <a:gd name="connsiteX110" fmla="*/ 1344602 w 5303548"/>
                <a:gd name="connsiteY110" fmla="*/ 2982178 h 5299762"/>
                <a:gd name="connsiteX111" fmla="*/ 825799 w 5303548"/>
                <a:gd name="connsiteY111" fmla="*/ 3123553 h 5299762"/>
                <a:gd name="connsiteX112" fmla="*/ 752792 w 5303548"/>
                <a:gd name="connsiteY112" fmla="*/ 3286303 h 5299762"/>
                <a:gd name="connsiteX113" fmla="*/ 898587 w 5303548"/>
                <a:gd name="connsiteY113" fmla="*/ 3349365 h 5299762"/>
                <a:gd name="connsiteX114" fmla="*/ 1408861 w 5303548"/>
                <a:gd name="connsiteY114" fmla="*/ 3186842 h 5299762"/>
                <a:gd name="connsiteX115" fmla="*/ 1442843 w 5303548"/>
                <a:gd name="connsiteY115" fmla="*/ 3194399 h 5299762"/>
                <a:gd name="connsiteX116" fmla="*/ 1452249 w 5303548"/>
                <a:gd name="connsiteY116" fmla="*/ 3220097 h 5299762"/>
                <a:gd name="connsiteX117" fmla="*/ 1923910 w 5303548"/>
                <a:gd name="connsiteY117" fmla="*/ 3792863 h 5299762"/>
                <a:gd name="connsiteX118" fmla="*/ 2043154 w 5303548"/>
                <a:gd name="connsiteY118" fmla="*/ 3861402 h 5299762"/>
                <a:gd name="connsiteX119" fmla="*/ 2047179 w 5303548"/>
                <a:gd name="connsiteY119" fmla="*/ 3897156 h 5299762"/>
                <a:gd name="connsiteX120" fmla="*/ 1831256 w 5303548"/>
                <a:gd name="connsiteY120" fmla="*/ 4387226 h 5299762"/>
                <a:gd name="connsiteX121" fmla="*/ 1878437 w 5303548"/>
                <a:gd name="connsiteY121" fmla="*/ 4538908 h 5299762"/>
                <a:gd name="connsiteX122" fmla="*/ 2048035 w 5303548"/>
                <a:gd name="connsiteY122" fmla="*/ 4483643 h 5299762"/>
                <a:gd name="connsiteX123" fmla="*/ 2243839 w 5303548"/>
                <a:gd name="connsiteY123" fmla="*/ 3982838 h 5299762"/>
                <a:gd name="connsiteX124" fmla="*/ 2273278 w 5303548"/>
                <a:gd name="connsiteY124" fmla="*/ 3958656 h 5299762"/>
                <a:gd name="connsiteX125" fmla="*/ 2453519 w 5303548"/>
                <a:gd name="connsiteY125" fmla="*/ 4000195 h 5299762"/>
                <a:gd name="connsiteX126" fmla="*/ 2651774 w 5303548"/>
                <a:gd name="connsiteY126" fmla="*/ 4015195 h 5299762"/>
                <a:gd name="connsiteX127" fmla="*/ 3038899 w 5303548"/>
                <a:gd name="connsiteY127" fmla="*/ 3956668 h 5299762"/>
                <a:gd name="connsiteX128" fmla="*/ 3095014 w 5303548"/>
                <a:gd name="connsiteY128" fmla="*/ 3934557 h 5299762"/>
                <a:gd name="connsiteX129" fmla="*/ 3124374 w 5303548"/>
                <a:gd name="connsiteY129" fmla="*/ 3955689 h 5299762"/>
                <a:gd name="connsiteX130" fmla="*/ 3342636 w 5303548"/>
                <a:gd name="connsiteY130" fmla="*/ 4444723 h 5299762"/>
                <a:gd name="connsiteX131" fmla="*/ 3486731 w 5303548"/>
                <a:gd name="connsiteY131" fmla="*/ 4511582 h 5299762"/>
                <a:gd name="connsiteX132" fmla="*/ 3559626 w 5303548"/>
                <a:gd name="connsiteY132" fmla="*/ 4348782 h 5299762"/>
                <a:gd name="connsiteX133" fmla="*/ 3319901 w 5303548"/>
                <a:gd name="connsiteY133" fmla="*/ 3867455 h 5299762"/>
                <a:gd name="connsiteX134" fmla="*/ 3321904 w 5303548"/>
                <a:gd name="connsiteY134" fmla="*/ 3826049 h 5299762"/>
                <a:gd name="connsiteX135" fmla="*/ 3379641 w 5303548"/>
                <a:gd name="connsiteY135" fmla="*/ 3792863 h 5299762"/>
                <a:gd name="connsiteX136" fmla="*/ 3851300 w 5303548"/>
                <a:gd name="connsiteY136" fmla="*/ 3220097 h 5299762"/>
                <a:gd name="connsiteX137" fmla="*/ 3862132 w 5303548"/>
                <a:gd name="connsiteY137" fmla="*/ 3190505 h 5299762"/>
                <a:gd name="connsiteX138" fmla="*/ 3896221 w 5303548"/>
                <a:gd name="connsiteY138" fmla="*/ 3182809 h 5299762"/>
                <a:gd name="connsiteX139" fmla="*/ 4407018 w 5303548"/>
                <a:gd name="connsiteY139" fmla="*/ 3343676 h 5299762"/>
                <a:gd name="connsiteX140" fmla="*/ 4552608 w 5303548"/>
                <a:gd name="connsiteY140" fmla="*/ 3280142 h 5299762"/>
                <a:gd name="connsiteX141" fmla="*/ 4479075 w 5303548"/>
                <a:gd name="connsiteY141" fmla="*/ 3117629 h 5299762"/>
                <a:gd name="connsiteX142" fmla="*/ 3959815 w 5303548"/>
                <a:gd name="connsiteY142" fmla="*/ 2977938 h 5299762"/>
                <a:gd name="connsiteX143" fmla="*/ 3931097 w 5303548"/>
                <a:gd name="connsiteY143" fmla="*/ 2949911 h 5299762"/>
                <a:gd name="connsiteX144" fmla="*/ 3946884 w 5303548"/>
                <a:gd name="connsiteY144" fmla="*/ 2846471 h 5299762"/>
                <a:gd name="connsiteX145" fmla="*/ 3953605 w 5303548"/>
                <a:gd name="connsiteY145" fmla="*/ 2713367 h 5299762"/>
                <a:gd name="connsiteX146" fmla="*/ 3796481 w 5303548"/>
                <a:gd name="connsiteY146" fmla="*/ 2092838 h 5299762"/>
                <a:gd name="connsiteX147" fmla="*/ 3765466 w 5303548"/>
                <a:gd name="connsiteY147" fmla="*/ 2041787 h 5299762"/>
                <a:gd name="connsiteX148" fmla="*/ 3780938 w 5303548"/>
                <a:gd name="connsiteY148" fmla="*/ 2008013 h 5299762"/>
                <a:gd name="connsiteX149" fmla="*/ 4218628 w 5303548"/>
                <a:gd name="connsiteY149" fmla="*/ 1699436 h 5299762"/>
                <a:gd name="connsiteX150" fmla="*/ 4256408 w 5303548"/>
                <a:gd name="connsiteY150" fmla="*/ 1545144 h 5299762"/>
                <a:gd name="connsiteX151" fmla="*/ 4146425 w 5303548"/>
                <a:gd name="connsiteY151" fmla="*/ 1489899 h 5299762"/>
                <a:gd name="connsiteX152" fmla="*/ 4082597 w 5303548"/>
                <a:gd name="connsiteY152" fmla="*/ 1505053 h 5299762"/>
                <a:gd name="connsiteX153" fmla="*/ 3656612 w 5303548"/>
                <a:gd name="connsiteY153" fmla="*/ 1833200 h 5299762"/>
                <a:gd name="connsiteX154" fmla="*/ 3614606 w 5303548"/>
                <a:gd name="connsiteY154" fmla="*/ 1839376 h 5299762"/>
                <a:gd name="connsiteX155" fmla="*/ 3572307 w 5303548"/>
                <a:gd name="connsiteY155" fmla="*/ 1792835 h 5299762"/>
                <a:gd name="connsiteX156" fmla="*/ 2784879 w 5303548"/>
                <a:gd name="connsiteY156" fmla="*/ 1418261 h 5299762"/>
                <a:gd name="connsiteX157" fmla="*/ 2777983 w 5303548"/>
                <a:gd name="connsiteY157" fmla="*/ 1417912 h 5299762"/>
                <a:gd name="connsiteX158" fmla="*/ 2758334 w 5303548"/>
                <a:gd name="connsiteY158" fmla="*/ 1381306 h 5299762"/>
                <a:gd name="connsiteX159" fmla="*/ 2767899 w 5303548"/>
                <a:gd name="connsiteY159" fmla="*/ 843670 h 5299762"/>
                <a:gd name="connsiteX160" fmla="*/ 2632105 w 5303548"/>
                <a:gd name="connsiteY160" fmla="*/ 728008 h 5299762"/>
                <a:gd name="connsiteX161" fmla="*/ 2651774 w 5303548"/>
                <a:gd name="connsiteY161" fmla="*/ 0 h 5299762"/>
                <a:gd name="connsiteX162" fmla="*/ 4778323 w 5303548"/>
                <a:gd name="connsiteY162" fmla="*/ 1049682 h 5299762"/>
                <a:gd name="connsiteX163" fmla="*/ 5303548 w 5303548"/>
                <a:gd name="connsiteY163" fmla="*/ 3408294 h 5299762"/>
                <a:gd name="connsiteX164" fmla="*/ 3831912 w 5303548"/>
                <a:gd name="connsiteY164" fmla="*/ 5299762 h 5299762"/>
                <a:gd name="connsiteX165" fmla="*/ 1471636 w 5303548"/>
                <a:gd name="connsiteY165" fmla="*/ 5299762 h 5299762"/>
                <a:gd name="connsiteX166" fmla="*/ 0 w 5303548"/>
                <a:gd name="connsiteY166" fmla="*/ 3408294 h 5299762"/>
                <a:gd name="connsiteX167" fmla="*/ 525225 w 5303548"/>
                <a:gd name="connsiteY167" fmla="*/ 1049682 h 52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303548" h="5299762">
                  <a:moveTo>
                    <a:pt x="2817983" y="3264973"/>
                  </a:moveTo>
                  <a:lnTo>
                    <a:pt x="2823958" y="3276621"/>
                  </a:lnTo>
                  <a:cubicBezTo>
                    <a:pt x="2900981" y="3422260"/>
                    <a:pt x="2987200" y="3570944"/>
                    <a:pt x="2995348" y="3667070"/>
                  </a:cubicBezTo>
                  <a:lnTo>
                    <a:pt x="2993440" y="3685837"/>
                  </a:lnTo>
                  <a:lnTo>
                    <a:pt x="2958819" y="3699479"/>
                  </a:lnTo>
                  <a:cubicBezTo>
                    <a:pt x="2861824" y="3729647"/>
                    <a:pt x="2758698" y="3745899"/>
                    <a:pt x="2651775" y="3745899"/>
                  </a:cubicBezTo>
                  <a:cubicBezTo>
                    <a:pt x="2598313" y="3745899"/>
                    <a:pt x="2545801" y="3741836"/>
                    <a:pt x="2494530" y="3734001"/>
                  </a:cubicBezTo>
                  <a:lnTo>
                    <a:pt x="2373943" y="3706211"/>
                  </a:lnTo>
                  <a:lnTo>
                    <a:pt x="2371640" y="3680332"/>
                  </a:lnTo>
                  <a:cubicBezTo>
                    <a:pt x="2373831" y="3584690"/>
                    <a:pt x="2426682" y="3477973"/>
                    <a:pt x="2498740" y="3322189"/>
                  </a:cubicBezTo>
                  <a:lnTo>
                    <a:pt x="2520381" y="3274566"/>
                  </a:lnTo>
                  <a:lnTo>
                    <a:pt x="2578299" y="3285648"/>
                  </a:lnTo>
                  <a:cubicBezTo>
                    <a:pt x="2602359" y="3288707"/>
                    <a:pt x="2626884" y="3290283"/>
                    <a:pt x="2651775" y="3290283"/>
                  </a:cubicBezTo>
                  <a:cubicBezTo>
                    <a:pt x="2701560" y="3290283"/>
                    <a:pt x="2749872" y="3283977"/>
                    <a:pt x="2795956" y="3272120"/>
                  </a:cubicBezTo>
                  <a:close/>
                  <a:moveTo>
                    <a:pt x="2129744" y="2955515"/>
                  </a:moveTo>
                  <a:lnTo>
                    <a:pt x="2173389" y="3035926"/>
                  </a:lnTo>
                  <a:cubicBezTo>
                    <a:pt x="2199308" y="3074291"/>
                    <a:pt x="2229720" y="3109371"/>
                    <a:pt x="2263871" y="3140411"/>
                  </a:cubicBezTo>
                  <a:lnTo>
                    <a:pt x="2354111" y="3204539"/>
                  </a:lnTo>
                  <a:lnTo>
                    <a:pt x="2348798" y="3218620"/>
                  </a:lnTo>
                  <a:cubicBezTo>
                    <a:pt x="2292564" y="3373479"/>
                    <a:pt x="2240250" y="3537196"/>
                    <a:pt x="2174474" y="3607768"/>
                  </a:cubicBezTo>
                  <a:lnTo>
                    <a:pt x="2159778" y="3618589"/>
                  </a:lnTo>
                  <a:lnTo>
                    <a:pt x="2074475" y="3569559"/>
                  </a:lnTo>
                  <a:cubicBezTo>
                    <a:pt x="1909681" y="3458227"/>
                    <a:pt x="1778757" y="3300571"/>
                    <a:pt x="1700382" y="3115275"/>
                  </a:cubicBezTo>
                  <a:lnTo>
                    <a:pt x="1696847" y="3105616"/>
                  </a:lnTo>
                  <a:lnTo>
                    <a:pt x="1710156" y="3091080"/>
                  </a:lnTo>
                  <a:cubicBezTo>
                    <a:pt x="1787328" y="3033192"/>
                    <a:pt x="1955686" y="2998603"/>
                    <a:pt x="2115651" y="2959176"/>
                  </a:cubicBezTo>
                  <a:close/>
                  <a:moveTo>
                    <a:pt x="3174711" y="2953852"/>
                  </a:moveTo>
                  <a:lnTo>
                    <a:pt x="3188696" y="2957436"/>
                  </a:lnTo>
                  <a:cubicBezTo>
                    <a:pt x="3348788" y="2996345"/>
                    <a:pt x="3517257" y="3030386"/>
                    <a:pt x="3594617" y="3088025"/>
                  </a:cubicBezTo>
                  <a:lnTo>
                    <a:pt x="3607875" y="3102411"/>
                  </a:lnTo>
                  <a:lnTo>
                    <a:pt x="3603167" y="3115275"/>
                  </a:lnTo>
                  <a:cubicBezTo>
                    <a:pt x="3524793" y="3300570"/>
                    <a:pt x="3393868" y="3458227"/>
                    <a:pt x="3229074" y="3569559"/>
                  </a:cubicBezTo>
                  <a:lnTo>
                    <a:pt x="3201977" y="3585135"/>
                  </a:lnTo>
                  <a:lnTo>
                    <a:pt x="3181492" y="3569653"/>
                  </a:lnTo>
                  <a:cubicBezTo>
                    <a:pt x="3112079" y="3503823"/>
                    <a:pt x="3068464" y="3393007"/>
                    <a:pt x="3001380" y="3235019"/>
                  </a:cubicBezTo>
                  <a:lnTo>
                    <a:pt x="2979083" y="3183475"/>
                  </a:lnTo>
                  <a:lnTo>
                    <a:pt x="3039680" y="3140410"/>
                  </a:lnTo>
                  <a:cubicBezTo>
                    <a:pt x="3073830" y="3109371"/>
                    <a:pt x="3104243" y="3074291"/>
                    <a:pt x="3130162" y="3035926"/>
                  </a:cubicBezTo>
                  <a:close/>
                  <a:moveTo>
                    <a:pt x="2651774" y="2424910"/>
                  </a:moveTo>
                  <a:cubicBezTo>
                    <a:pt x="2811084" y="2424911"/>
                    <a:pt x="2940231" y="2554058"/>
                    <a:pt x="2940231" y="2713368"/>
                  </a:cubicBezTo>
                  <a:cubicBezTo>
                    <a:pt x="2940232" y="2872678"/>
                    <a:pt x="2811085" y="3001825"/>
                    <a:pt x="2651774" y="3001825"/>
                  </a:cubicBezTo>
                  <a:cubicBezTo>
                    <a:pt x="2492464" y="3001825"/>
                    <a:pt x="2363317" y="2872678"/>
                    <a:pt x="2363318" y="2713368"/>
                  </a:cubicBezTo>
                  <a:cubicBezTo>
                    <a:pt x="2363318" y="2554058"/>
                    <a:pt x="2492465" y="2424911"/>
                    <a:pt x="2651774" y="2424910"/>
                  </a:cubicBezTo>
                  <a:close/>
                  <a:moveTo>
                    <a:pt x="3538860" y="2186917"/>
                  </a:moveTo>
                  <a:lnTo>
                    <a:pt x="3559688" y="2221201"/>
                  </a:lnTo>
                  <a:cubicBezTo>
                    <a:pt x="3639165" y="2367504"/>
                    <a:pt x="3684308" y="2535163"/>
                    <a:pt x="3684308" y="2713367"/>
                  </a:cubicBezTo>
                  <a:cubicBezTo>
                    <a:pt x="3684309" y="2749007"/>
                    <a:pt x="3682503" y="2784226"/>
                    <a:pt x="3678977" y="2818937"/>
                  </a:cubicBezTo>
                  <a:lnTo>
                    <a:pt x="3669792" y="2879120"/>
                  </a:lnTo>
                  <a:lnTo>
                    <a:pt x="3645115" y="2884088"/>
                  </a:lnTo>
                  <a:cubicBezTo>
                    <a:pt x="3549813" y="2892401"/>
                    <a:pt x="3437941" y="2851574"/>
                    <a:pt x="3275194" y="2797039"/>
                  </a:cubicBezTo>
                  <a:lnTo>
                    <a:pt x="3222012" y="2779615"/>
                  </a:lnTo>
                  <a:lnTo>
                    <a:pt x="3228691" y="2713368"/>
                  </a:lnTo>
                  <a:cubicBezTo>
                    <a:pt x="3228691" y="2633712"/>
                    <a:pt x="3212547" y="2557828"/>
                    <a:pt x="3183353" y="2488806"/>
                  </a:cubicBezTo>
                  <a:lnTo>
                    <a:pt x="3159276" y="2444447"/>
                  </a:lnTo>
                  <a:lnTo>
                    <a:pt x="3172650" y="2433889"/>
                  </a:lnTo>
                  <a:cubicBezTo>
                    <a:pt x="3307080" y="2325011"/>
                    <a:pt x="3442843" y="2205536"/>
                    <a:pt x="3536295" y="2187016"/>
                  </a:cubicBezTo>
                  <a:close/>
                  <a:moveTo>
                    <a:pt x="1768519" y="2181407"/>
                  </a:moveTo>
                  <a:lnTo>
                    <a:pt x="1785258" y="2183108"/>
                  </a:lnTo>
                  <a:cubicBezTo>
                    <a:pt x="1877778" y="2210433"/>
                    <a:pt x="2006068" y="2324810"/>
                    <a:pt x="2133229" y="2429566"/>
                  </a:cubicBezTo>
                  <a:lnTo>
                    <a:pt x="2145231" y="2439204"/>
                  </a:lnTo>
                  <a:lnTo>
                    <a:pt x="2109867" y="2515005"/>
                  </a:lnTo>
                  <a:cubicBezTo>
                    <a:pt x="2087221" y="2576858"/>
                    <a:pt x="2074861" y="2643670"/>
                    <a:pt x="2074860" y="2713368"/>
                  </a:cubicBezTo>
                  <a:lnTo>
                    <a:pt x="2081726" y="2781473"/>
                  </a:lnTo>
                  <a:lnTo>
                    <a:pt x="2028634" y="2799060"/>
                  </a:lnTo>
                  <a:cubicBezTo>
                    <a:pt x="1866064" y="2854123"/>
                    <a:pt x="1754326" y="2895312"/>
                    <a:pt x="1658996" y="2887308"/>
                  </a:cubicBezTo>
                  <a:lnTo>
                    <a:pt x="1634259" y="2882412"/>
                  </a:lnTo>
                  <a:lnTo>
                    <a:pt x="1624571" y="2818937"/>
                  </a:lnTo>
                  <a:cubicBezTo>
                    <a:pt x="1621046" y="2784227"/>
                    <a:pt x="1619240" y="2749008"/>
                    <a:pt x="1619241" y="2713367"/>
                  </a:cubicBezTo>
                  <a:cubicBezTo>
                    <a:pt x="1619240" y="2526253"/>
                    <a:pt x="1669013" y="2350763"/>
                    <a:pt x="1756040" y="2199417"/>
                  </a:cubicBezTo>
                  <a:close/>
                  <a:moveTo>
                    <a:pt x="2772396" y="1688463"/>
                  </a:moveTo>
                  <a:lnTo>
                    <a:pt x="2859866" y="1701813"/>
                  </a:lnTo>
                  <a:cubicBezTo>
                    <a:pt x="3061513" y="1743075"/>
                    <a:pt x="3241748" y="1843117"/>
                    <a:pt x="3381887" y="1983256"/>
                  </a:cubicBezTo>
                  <a:lnTo>
                    <a:pt x="3399655" y="2004792"/>
                  </a:lnTo>
                  <a:lnTo>
                    <a:pt x="3374313" y="2050299"/>
                  </a:lnTo>
                  <a:cubicBezTo>
                    <a:pt x="3319468" y="2120481"/>
                    <a:pt x="3225432" y="2181143"/>
                    <a:pt x="3097575" y="2267837"/>
                  </a:cubicBezTo>
                  <a:lnTo>
                    <a:pt x="3052085" y="2299131"/>
                  </a:lnTo>
                  <a:lnTo>
                    <a:pt x="2974334" y="2234981"/>
                  </a:lnTo>
                  <a:cubicBezTo>
                    <a:pt x="2928296" y="2203878"/>
                    <a:pt x="2877527" y="2179246"/>
                    <a:pt x="2823332" y="2162390"/>
                  </a:cubicBezTo>
                  <a:lnTo>
                    <a:pt x="2744557" y="2144235"/>
                  </a:lnTo>
                  <a:lnTo>
                    <a:pt x="2742575" y="2089248"/>
                  </a:lnTo>
                  <a:cubicBezTo>
                    <a:pt x="2735239" y="1917764"/>
                    <a:pt x="2726988" y="1798961"/>
                    <a:pt x="2761367" y="1709686"/>
                  </a:cubicBezTo>
                  <a:close/>
                  <a:moveTo>
                    <a:pt x="2542329" y="1686757"/>
                  </a:moveTo>
                  <a:lnTo>
                    <a:pt x="2551422" y="1701736"/>
                  </a:lnTo>
                  <a:cubicBezTo>
                    <a:pt x="2585383" y="1792033"/>
                    <a:pt x="2571442" y="1963340"/>
                    <a:pt x="2564496" y="2127946"/>
                  </a:cubicBezTo>
                  <a:lnTo>
                    <a:pt x="2563981" y="2145303"/>
                  </a:lnTo>
                  <a:lnTo>
                    <a:pt x="2535507" y="2148174"/>
                  </a:lnTo>
                  <a:cubicBezTo>
                    <a:pt x="2436924" y="2168347"/>
                    <a:pt x="2347499" y="2213665"/>
                    <a:pt x="2274228" y="2277135"/>
                  </a:cubicBezTo>
                  <a:lnTo>
                    <a:pt x="2255551" y="2296263"/>
                  </a:lnTo>
                  <a:lnTo>
                    <a:pt x="2209683" y="2264145"/>
                  </a:lnTo>
                  <a:cubicBezTo>
                    <a:pt x="2068427" y="2166639"/>
                    <a:pt x="1968656" y="2101617"/>
                    <a:pt x="1918142" y="2020376"/>
                  </a:cubicBezTo>
                  <a:lnTo>
                    <a:pt x="1909035" y="2001262"/>
                  </a:lnTo>
                  <a:lnTo>
                    <a:pt x="1976058" y="1932620"/>
                  </a:lnTo>
                  <a:cubicBezTo>
                    <a:pt x="2107195" y="1819025"/>
                    <a:pt x="2267242" y="1737917"/>
                    <a:pt x="2443683" y="1701813"/>
                  </a:cubicBezTo>
                  <a:close/>
                  <a:moveTo>
                    <a:pt x="2632105" y="728008"/>
                  </a:moveTo>
                  <a:cubicBezTo>
                    <a:pt x="2581102" y="738315"/>
                    <a:pt x="2535836" y="788286"/>
                    <a:pt x="2530738" y="850311"/>
                  </a:cubicBezTo>
                  <a:cubicBezTo>
                    <a:pt x="2520413" y="1032633"/>
                    <a:pt x="2595251" y="1245652"/>
                    <a:pt x="2543865" y="1385680"/>
                  </a:cubicBezTo>
                  <a:lnTo>
                    <a:pt x="2526163" y="1417882"/>
                  </a:lnTo>
                  <a:lnTo>
                    <a:pt x="2518670" y="1418261"/>
                  </a:lnTo>
                  <a:cubicBezTo>
                    <a:pt x="2231471" y="1447427"/>
                    <a:pt x="1971870" y="1569948"/>
                    <a:pt x="1770690" y="1755000"/>
                  </a:cubicBezTo>
                  <a:lnTo>
                    <a:pt x="1694948" y="1831194"/>
                  </a:lnTo>
                  <a:lnTo>
                    <a:pt x="1654283" y="1824870"/>
                  </a:lnTo>
                  <a:cubicBezTo>
                    <a:pt x="1501485" y="1775261"/>
                    <a:pt x="1361276" y="1561464"/>
                    <a:pt x="1231045" y="1493189"/>
                  </a:cubicBezTo>
                  <a:cubicBezTo>
                    <a:pt x="1137043" y="1457336"/>
                    <a:pt x="1079421" y="1484921"/>
                    <a:pt x="1056906" y="1531832"/>
                  </a:cubicBezTo>
                  <a:cubicBezTo>
                    <a:pt x="1034391" y="1578742"/>
                    <a:pt x="1046981" y="1644980"/>
                    <a:pt x="1093400" y="1686433"/>
                  </a:cubicBezTo>
                  <a:cubicBezTo>
                    <a:pt x="1232660" y="1804563"/>
                    <a:pt x="1447745" y="1873239"/>
                    <a:pt x="1528507" y="1998642"/>
                  </a:cubicBezTo>
                  <a:lnTo>
                    <a:pt x="1543112" y="2031237"/>
                  </a:lnTo>
                  <a:lnTo>
                    <a:pt x="1488791" y="2127737"/>
                  </a:lnTo>
                  <a:cubicBezTo>
                    <a:pt x="1399971" y="2303773"/>
                    <a:pt x="1349944" y="2502728"/>
                    <a:pt x="1349945" y="2713367"/>
                  </a:cubicBezTo>
                  <a:cubicBezTo>
                    <a:pt x="1349945" y="2758303"/>
                    <a:pt x="1352222" y="2802708"/>
                    <a:pt x="1356666" y="2846471"/>
                  </a:cubicBezTo>
                  <a:lnTo>
                    <a:pt x="1373104" y="2954181"/>
                  </a:lnTo>
                  <a:lnTo>
                    <a:pt x="1344602" y="2982178"/>
                  </a:lnTo>
                  <a:cubicBezTo>
                    <a:pt x="1213555" y="3075104"/>
                    <a:pt x="958338" y="3059875"/>
                    <a:pt x="825799" y="3123553"/>
                  </a:cubicBezTo>
                  <a:cubicBezTo>
                    <a:pt x="740902" y="3177537"/>
                    <a:pt x="728613" y="3240229"/>
                    <a:pt x="752792" y="3286303"/>
                  </a:cubicBezTo>
                  <a:cubicBezTo>
                    <a:pt x="776970" y="3332378"/>
                    <a:pt x="837616" y="3361840"/>
                    <a:pt x="898587" y="3349365"/>
                  </a:cubicBezTo>
                  <a:cubicBezTo>
                    <a:pt x="1076506" y="3308220"/>
                    <a:pt x="1260047" y="3176724"/>
                    <a:pt x="1408861" y="3186842"/>
                  </a:cubicBezTo>
                  <a:lnTo>
                    <a:pt x="1442843" y="3194399"/>
                  </a:lnTo>
                  <a:lnTo>
                    <a:pt x="1452249" y="3220097"/>
                  </a:lnTo>
                  <a:cubicBezTo>
                    <a:pt x="1551063" y="3453720"/>
                    <a:pt x="1716136" y="3652495"/>
                    <a:pt x="1923910" y="3792863"/>
                  </a:cubicBezTo>
                  <a:lnTo>
                    <a:pt x="2043154" y="3861402"/>
                  </a:lnTo>
                  <a:lnTo>
                    <a:pt x="2047179" y="3897156"/>
                  </a:lnTo>
                  <a:cubicBezTo>
                    <a:pt x="2041397" y="4046202"/>
                    <a:pt x="1891108" y="4214699"/>
                    <a:pt x="1831256" y="4387226"/>
                  </a:cubicBezTo>
                  <a:cubicBezTo>
                    <a:pt x="1812361" y="4446523"/>
                    <a:pt x="1835199" y="4509961"/>
                    <a:pt x="1878437" y="4538908"/>
                  </a:cubicBezTo>
                  <a:cubicBezTo>
                    <a:pt x="1921677" y="4567854"/>
                    <a:pt x="1985320" y="4562309"/>
                    <a:pt x="2048035" y="4483643"/>
                  </a:cubicBezTo>
                  <a:cubicBezTo>
                    <a:pt x="2125461" y="4358635"/>
                    <a:pt x="2137489" y="4103247"/>
                    <a:pt x="2243839" y="3982838"/>
                  </a:cubicBezTo>
                  <a:lnTo>
                    <a:pt x="2273278" y="3958656"/>
                  </a:lnTo>
                  <a:lnTo>
                    <a:pt x="2453519" y="4000195"/>
                  </a:lnTo>
                  <a:cubicBezTo>
                    <a:pt x="2518162" y="4010073"/>
                    <a:pt x="2584370" y="4015194"/>
                    <a:pt x="2651774" y="4015195"/>
                  </a:cubicBezTo>
                  <a:cubicBezTo>
                    <a:pt x="2786584" y="4015195"/>
                    <a:pt x="2916607" y="3994705"/>
                    <a:pt x="3038899" y="3956668"/>
                  </a:cubicBezTo>
                  <a:lnTo>
                    <a:pt x="3095014" y="3934557"/>
                  </a:lnTo>
                  <a:lnTo>
                    <a:pt x="3124374" y="3955689"/>
                  </a:lnTo>
                  <a:cubicBezTo>
                    <a:pt x="3230959" y="4060036"/>
                    <a:pt x="3254947" y="4284540"/>
                    <a:pt x="3342636" y="4444723"/>
                  </a:cubicBezTo>
                  <a:cubicBezTo>
                    <a:pt x="3373900" y="4498534"/>
                    <a:pt x="3436249" y="4524197"/>
                    <a:pt x="3486731" y="4511582"/>
                  </a:cubicBezTo>
                  <a:cubicBezTo>
                    <a:pt x="3537212" y="4498968"/>
                    <a:pt x="3575829" y="4448076"/>
                    <a:pt x="3559626" y="4348782"/>
                  </a:cubicBezTo>
                  <a:cubicBezTo>
                    <a:pt x="3518955" y="4207476"/>
                    <a:pt x="3337747" y="4027112"/>
                    <a:pt x="3319901" y="3867455"/>
                  </a:cubicBezTo>
                  <a:lnTo>
                    <a:pt x="3321904" y="3826049"/>
                  </a:lnTo>
                  <a:lnTo>
                    <a:pt x="3379641" y="3792863"/>
                  </a:lnTo>
                  <a:cubicBezTo>
                    <a:pt x="3587414" y="3652495"/>
                    <a:pt x="3752486" y="3453719"/>
                    <a:pt x="3851300" y="3220097"/>
                  </a:cubicBezTo>
                  <a:lnTo>
                    <a:pt x="3862132" y="3190505"/>
                  </a:lnTo>
                  <a:lnTo>
                    <a:pt x="3896221" y="3182809"/>
                  </a:lnTo>
                  <a:cubicBezTo>
                    <a:pt x="4045002" y="3172208"/>
                    <a:pt x="4228967" y="3303108"/>
                    <a:pt x="4407018" y="3343676"/>
                  </a:cubicBezTo>
                  <a:cubicBezTo>
                    <a:pt x="4468029" y="3355952"/>
                    <a:pt x="4528580" y="3326295"/>
                    <a:pt x="4552608" y="3280142"/>
                  </a:cubicBezTo>
                  <a:cubicBezTo>
                    <a:pt x="4576638" y="3233988"/>
                    <a:pt x="4564146" y="3171337"/>
                    <a:pt x="4479075" y="3117629"/>
                  </a:cubicBezTo>
                  <a:cubicBezTo>
                    <a:pt x="4346329" y="3054382"/>
                    <a:pt x="4091162" y="3070438"/>
                    <a:pt x="3959815" y="2977938"/>
                  </a:cubicBezTo>
                  <a:lnTo>
                    <a:pt x="3931097" y="2949911"/>
                  </a:lnTo>
                  <a:lnTo>
                    <a:pt x="3946884" y="2846471"/>
                  </a:lnTo>
                  <a:cubicBezTo>
                    <a:pt x="3951328" y="2802708"/>
                    <a:pt x="3953605" y="2758303"/>
                    <a:pt x="3953605" y="2713367"/>
                  </a:cubicBezTo>
                  <a:cubicBezTo>
                    <a:pt x="3953604" y="2488686"/>
                    <a:pt x="3896686" y="2277298"/>
                    <a:pt x="3796481" y="2092838"/>
                  </a:cubicBezTo>
                  <a:lnTo>
                    <a:pt x="3765466" y="2041787"/>
                  </a:lnTo>
                  <a:lnTo>
                    <a:pt x="3780938" y="2008013"/>
                  </a:lnTo>
                  <a:cubicBezTo>
                    <a:pt x="3862741" y="1883286"/>
                    <a:pt x="4078390" y="1816403"/>
                    <a:pt x="4218628" y="1699436"/>
                  </a:cubicBezTo>
                  <a:cubicBezTo>
                    <a:pt x="4265391" y="1658371"/>
                    <a:pt x="4278532" y="1592240"/>
                    <a:pt x="4256408" y="1545144"/>
                  </a:cubicBezTo>
                  <a:cubicBezTo>
                    <a:pt x="4239816" y="1509822"/>
                    <a:pt x="4203385" y="1485205"/>
                    <a:pt x="4146425" y="1489899"/>
                  </a:cubicBezTo>
                  <a:cubicBezTo>
                    <a:pt x="4127439" y="1491464"/>
                    <a:pt x="4106171" y="1496286"/>
                    <a:pt x="4082597" y="1505053"/>
                  </a:cubicBezTo>
                  <a:cubicBezTo>
                    <a:pt x="3951802" y="1572242"/>
                    <a:pt x="3809818" y="1784864"/>
                    <a:pt x="3656612" y="1833200"/>
                  </a:cubicBezTo>
                  <a:lnTo>
                    <a:pt x="3614606" y="1839376"/>
                  </a:lnTo>
                  <a:lnTo>
                    <a:pt x="3572307" y="1792835"/>
                  </a:lnTo>
                  <a:cubicBezTo>
                    <a:pt x="3366171" y="1586699"/>
                    <a:pt x="3091225" y="1449371"/>
                    <a:pt x="2784879" y="1418261"/>
                  </a:cubicBezTo>
                  <a:lnTo>
                    <a:pt x="2777983" y="1417912"/>
                  </a:lnTo>
                  <a:lnTo>
                    <a:pt x="2758334" y="1381306"/>
                  </a:lnTo>
                  <a:cubicBezTo>
                    <a:pt x="2705824" y="1229479"/>
                    <a:pt x="2791913" y="988738"/>
                    <a:pt x="2767899" y="843670"/>
                  </a:cubicBezTo>
                  <a:cubicBezTo>
                    <a:pt x="2739848" y="747052"/>
                    <a:pt x="2683107" y="717699"/>
                    <a:pt x="2632105" y="728008"/>
                  </a:cubicBezTo>
                  <a:close/>
                  <a:moveTo>
                    <a:pt x="2651774" y="0"/>
                  </a:moveTo>
                  <a:lnTo>
                    <a:pt x="4778323" y="1049682"/>
                  </a:lnTo>
                  <a:lnTo>
                    <a:pt x="5303548" y="3408294"/>
                  </a:lnTo>
                  <a:lnTo>
                    <a:pt x="3831912" y="5299762"/>
                  </a:lnTo>
                  <a:lnTo>
                    <a:pt x="1471636" y="5299762"/>
                  </a:lnTo>
                  <a:lnTo>
                    <a:pt x="0" y="3408294"/>
                  </a:lnTo>
                  <a:lnTo>
                    <a:pt x="525225" y="10496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748536C-489B-43D9-8E9C-CB3DBBFDA14C}"/>
              </a:ext>
            </a:extLst>
          </p:cNvPr>
          <p:cNvSpPr/>
          <p:nvPr/>
        </p:nvSpPr>
        <p:spPr>
          <a:xfrm>
            <a:off x="8500248" y="2680462"/>
            <a:ext cx="2853346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diagnostics and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troubleshooting, remote debugging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B26CFD-B5F1-4E30-AA9C-F4AE669B48B7}"/>
              </a:ext>
            </a:extLst>
          </p:cNvPr>
          <p:cNvGrpSpPr/>
          <p:nvPr/>
        </p:nvGrpSpPr>
        <p:grpSpPr>
          <a:xfrm>
            <a:off x="9606286" y="1887301"/>
            <a:ext cx="641266" cy="641266"/>
            <a:chOff x="9606286" y="1887301"/>
            <a:chExt cx="641266" cy="6412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4ABD26-183E-4A87-90CA-3E5406AC2423}"/>
                </a:ext>
              </a:extLst>
            </p:cNvPr>
            <p:cNvSpPr/>
            <p:nvPr/>
          </p:nvSpPr>
          <p:spPr bwMode="auto">
            <a:xfrm>
              <a:off x="9606286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ChatBot_F08B" title="Icon of a robotic chat bubble with a smiley face">
              <a:extLst>
                <a:ext uri="{FF2B5EF4-FFF2-40B4-BE49-F238E27FC236}">
                  <a16:creationId xmlns:a16="http://schemas.microsoft.com/office/drawing/2014/main" id="{8FFC8D63-2927-4DFE-8D23-5BEAA86323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07471" y="2053650"/>
              <a:ext cx="238898" cy="308568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D33CC78-8114-428A-A5F3-AA03042AE23A}"/>
              </a:ext>
            </a:extLst>
          </p:cNvPr>
          <p:cNvSpPr/>
          <p:nvPr/>
        </p:nvSpPr>
        <p:spPr>
          <a:xfrm>
            <a:off x="9414762" y="4176753"/>
            <a:ext cx="1024319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Backup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recovery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513005-4C4C-43F3-AA75-7110E1B48D2D}"/>
              </a:ext>
            </a:extLst>
          </p:cNvPr>
          <p:cNvGrpSpPr/>
          <p:nvPr/>
        </p:nvGrpSpPr>
        <p:grpSpPr>
          <a:xfrm>
            <a:off x="9606288" y="3381555"/>
            <a:ext cx="641266" cy="641266"/>
            <a:chOff x="9606288" y="3381555"/>
            <a:chExt cx="641266" cy="64126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A086BF-ED95-4313-8924-C2F70D80364A}"/>
                </a:ext>
              </a:extLst>
            </p:cNvPr>
            <p:cNvSpPr/>
            <p:nvPr/>
          </p:nvSpPr>
          <p:spPr bwMode="auto">
            <a:xfrm>
              <a:off x="9606288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arrow_23" title="Icon of an arrow pointing into an container">
              <a:extLst>
                <a:ext uri="{FF2B5EF4-FFF2-40B4-BE49-F238E27FC236}">
                  <a16:creationId xmlns:a16="http://schemas.microsoft.com/office/drawing/2014/main" id="{AA8AED32-5169-4CD0-BAE3-6F8822DCC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6790" y="3564664"/>
              <a:ext cx="220262" cy="275048"/>
            </a:xfrm>
            <a:custGeom>
              <a:avLst/>
              <a:gdLst>
                <a:gd name="T0" fmla="*/ 145 w 197"/>
                <a:gd name="T1" fmla="*/ 153 h 246"/>
                <a:gd name="T2" fmla="*/ 99 w 197"/>
                <a:gd name="T3" fmla="*/ 194 h 246"/>
                <a:gd name="T4" fmla="*/ 52 w 197"/>
                <a:gd name="T5" fmla="*/ 153 h 246"/>
                <a:gd name="T6" fmla="*/ 0 w 197"/>
                <a:gd name="T7" fmla="*/ 78 h 246"/>
                <a:gd name="T8" fmla="*/ 0 w 197"/>
                <a:gd name="T9" fmla="*/ 246 h 246"/>
                <a:gd name="T10" fmla="*/ 197 w 197"/>
                <a:gd name="T11" fmla="*/ 246 h 246"/>
                <a:gd name="T12" fmla="*/ 197 w 197"/>
                <a:gd name="T13" fmla="*/ 78 h 246"/>
                <a:gd name="T14" fmla="*/ 99 w 197"/>
                <a:gd name="T15" fmla="*/ 194 h 246"/>
                <a:gd name="T16" fmla="*/ 99 w 197"/>
                <a:gd name="T1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46">
                  <a:moveTo>
                    <a:pt x="145" y="153"/>
                  </a:moveTo>
                  <a:lnTo>
                    <a:pt x="99" y="194"/>
                  </a:lnTo>
                  <a:lnTo>
                    <a:pt x="52" y="153"/>
                  </a:lnTo>
                  <a:moveTo>
                    <a:pt x="0" y="78"/>
                  </a:moveTo>
                  <a:lnTo>
                    <a:pt x="0" y="246"/>
                  </a:lnTo>
                  <a:lnTo>
                    <a:pt x="197" y="246"/>
                  </a:lnTo>
                  <a:lnTo>
                    <a:pt x="197" y="78"/>
                  </a:lnTo>
                  <a:moveTo>
                    <a:pt x="99" y="194"/>
                  </a:moveTo>
                  <a:lnTo>
                    <a:pt x="99" y="0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F2F9064-B53E-46B2-8114-B0FEF247014D}"/>
              </a:ext>
            </a:extLst>
          </p:cNvPr>
          <p:cNvSpPr/>
          <p:nvPr/>
        </p:nvSpPr>
        <p:spPr>
          <a:xfrm>
            <a:off x="9036453" y="5661169"/>
            <a:ext cx="1780937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IntelliJ, Jenkins, Maven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 Studio family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61C7A77-F4F1-4E38-9999-A5F0D0BAE34C}"/>
              </a:ext>
            </a:extLst>
          </p:cNvPr>
          <p:cNvGrpSpPr/>
          <p:nvPr/>
        </p:nvGrpSpPr>
        <p:grpSpPr>
          <a:xfrm>
            <a:off x="8495946" y="4868776"/>
            <a:ext cx="641266" cy="641266"/>
            <a:chOff x="8495946" y="4868776"/>
            <a:chExt cx="641266" cy="64126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408F2C-EF31-4020-B90B-E813BCDF7F76}"/>
                </a:ext>
              </a:extLst>
            </p:cNvPr>
            <p:cNvSpPr/>
            <p:nvPr/>
          </p:nvSpPr>
          <p:spPr bwMode="auto">
            <a:xfrm>
              <a:off x="849594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C2A267EF-040A-48FD-BC09-6A94EE09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7367" y="5040198"/>
              <a:ext cx="298424" cy="298422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01A6C5-168E-4DFB-9DFD-5DA1185258AE}"/>
              </a:ext>
            </a:extLst>
          </p:cNvPr>
          <p:cNvGrpSpPr/>
          <p:nvPr/>
        </p:nvGrpSpPr>
        <p:grpSpPr>
          <a:xfrm>
            <a:off x="9244091" y="4868776"/>
            <a:ext cx="641266" cy="641266"/>
            <a:chOff x="9244091" y="4868776"/>
            <a:chExt cx="641266" cy="64126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E40A5E7-F8A9-4966-91FA-347FA3C5EC4D}"/>
                </a:ext>
              </a:extLst>
            </p:cNvPr>
            <p:cNvSpPr/>
            <p:nvPr/>
          </p:nvSpPr>
          <p:spPr bwMode="auto">
            <a:xfrm>
              <a:off x="924409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C95BDC9-E9E7-4269-9BF4-1772B4C0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23101" y="5047786"/>
              <a:ext cx="283246" cy="28324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15701A-C83D-432A-B5C9-5DC7933DDCF8}"/>
              </a:ext>
            </a:extLst>
          </p:cNvPr>
          <p:cNvGrpSpPr/>
          <p:nvPr/>
        </p:nvGrpSpPr>
        <p:grpSpPr>
          <a:xfrm>
            <a:off x="9968486" y="4868776"/>
            <a:ext cx="641266" cy="641266"/>
            <a:chOff x="9968486" y="4868776"/>
            <a:chExt cx="641266" cy="64126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D0D570-8E9B-481D-BDD0-1A827B67EE88}"/>
                </a:ext>
              </a:extLst>
            </p:cNvPr>
            <p:cNvSpPr/>
            <p:nvPr/>
          </p:nvSpPr>
          <p:spPr bwMode="auto">
            <a:xfrm>
              <a:off x="996848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4A8B12B-A3BB-47A9-B929-EED05BDFA1FC}"/>
                </a:ext>
              </a:extLst>
            </p:cNvPr>
            <p:cNvSpPr/>
            <p:nvPr/>
          </p:nvSpPr>
          <p:spPr>
            <a:xfrm>
              <a:off x="10152193" y="5001589"/>
              <a:ext cx="273852" cy="375642"/>
            </a:xfrm>
            <a:custGeom>
              <a:avLst/>
              <a:gdLst>
                <a:gd name="connsiteX0" fmla="*/ 1355407 w 1899285"/>
                <a:gd name="connsiteY0" fmla="*/ 2215463 h 2605256"/>
                <a:gd name="connsiteX1" fmla="*/ 1296352 w 1899285"/>
                <a:gd name="connsiteY1" fmla="*/ 2224036 h 2605256"/>
                <a:gd name="connsiteX2" fmla="*/ 1303972 w 1899285"/>
                <a:gd name="connsiteY2" fmla="*/ 2425013 h 2605256"/>
                <a:gd name="connsiteX3" fmla="*/ 1383030 w 1899285"/>
                <a:gd name="connsiteY3" fmla="*/ 2407868 h 2605256"/>
                <a:gd name="connsiteX4" fmla="*/ 1355407 w 1899285"/>
                <a:gd name="connsiteY4" fmla="*/ 2215463 h 2605256"/>
                <a:gd name="connsiteX5" fmla="*/ 1664018 w 1899285"/>
                <a:gd name="connsiteY5" fmla="*/ 1999365 h 2605256"/>
                <a:gd name="connsiteX6" fmla="*/ 1746885 w 1899285"/>
                <a:gd name="connsiteY6" fmla="*/ 2017343 h 2605256"/>
                <a:gd name="connsiteX7" fmla="*/ 1584008 w 1899285"/>
                <a:gd name="connsiteY7" fmla="*/ 2013533 h 2605256"/>
                <a:gd name="connsiteX8" fmla="*/ 1664018 w 1899285"/>
                <a:gd name="connsiteY8" fmla="*/ 1999365 h 2605256"/>
                <a:gd name="connsiteX9" fmla="*/ 1652825 w 1899285"/>
                <a:gd name="connsiteY9" fmla="*/ 1933880 h 2605256"/>
                <a:gd name="connsiteX10" fmla="*/ 1731645 w 1899285"/>
                <a:gd name="connsiteY10" fmla="*/ 1946857 h 2605256"/>
                <a:gd name="connsiteX11" fmla="*/ 1586865 w 1899285"/>
                <a:gd name="connsiteY11" fmla="*/ 1954478 h 2605256"/>
                <a:gd name="connsiteX12" fmla="*/ 1652825 w 1899285"/>
                <a:gd name="connsiteY12" fmla="*/ 1933880 h 2605256"/>
                <a:gd name="connsiteX13" fmla="*/ 1353502 w 1899285"/>
                <a:gd name="connsiteY13" fmla="*/ 1883041 h 2605256"/>
                <a:gd name="connsiteX14" fmla="*/ 1279207 w 1899285"/>
                <a:gd name="connsiteY14" fmla="*/ 1891613 h 2605256"/>
                <a:gd name="connsiteX15" fmla="*/ 1290637 w 1899285"/>
                <a:gd name="connsiteY15" fmla="*/ 2176411 h 2605256"/>
                <a:gd name="connsiteX16" fmla="*/ 1385887 w 1899285"/>
                <a:gd name="connsiteY16" fmla="*/ 2159266 h 2605256"/>
                <a:gd name="connsiteX17" fmla="*/ 1353502 w 1899285"/>
                <a:gd name="connsiteY17" fmla="*/ 1883041 h 2605256"/>
                <a:gd name="connsiteX18" fmla="*/ 1119083 w 1899285"/>
                <a:gd name="connsiteY18" fmla="*/ 1876790 h 2605256"/>
                <a:gd name="connsiteX19" fmla="*/ 726757 w 1899285"/>
                <a:gd name="connsiteY19" fmla="*/ 1911616 h 2605256"/>
                <a:gd name="connsiteX20" fmla="*/ 849630 w 1899285"/>
                <a:gd name="connsiteY20" fmla="*/ 2515501 h 2605256"/>
                <a:gd name="connsiteX21" fmla="*/ 1288732 w 1899285"/>
                <a:gd name="connsiteY21" fmla="*/ 2523121 h 2605256"/>
                <a:gd name="connsiteX22" fmla="*/ 1262062 w 1899285"/>
                <a:gd name="connsiteY22" fmla="*/ 2159266 h 2605256"/>
                <a:gd name="connsiteX23" fmla="*/ 1243012 w 1899285"/>
                <a:gd name="connsiteY23" fmla="*/ 1890661 h 2605256"/>
                <a:gd name="connsiteX24" fmla="*/ 1119083 w 1899285"/>
                <a:gd name="connsiteY24" fmla="*/ 1876790 h 2605256"/>
                <a:gd name="connsiteX25" fmla="*/ 1437441 w 1899285"/>
                <a:gd name="connsiteY25" fmla="*/ 1874944 h 2605256"/>
                <a:gd name="connsiteX26" fmla="*/ 1410652 w 1899285"/>
                <a:gd name="connsiteY26" fmla="*/ 1876373 h 2605256"/>
                <a:gd name="connsiteX27" fmla="*/ 1443990 w 1899285"/>
                <a:gd name="connsiteY27" fmla="*/ 2121166 h 2605256"/>
                <a:gd name="connsiteX28" fmla="*/ 1504950 w 1899285"/>
                <a:gd name="connsiteY28" fmla="*/ 2105926 h 2605256"/>
                <a:gd name="connsiteX29" fmla="*/ 1464945 w 1899285"/>
                <a:gd name="connsiteY29" fmla="*/ 1876373 h 2605256"/>
                <a:gd name="connsiteX30" fmla="*/ 1437441 w 1899285"/>
                <a:gd name="connsiteY30" fmla="*/ 1874944 h 2605256"/>
                <a:gd name="connsiteX31" fmla="*/ 1706880 w 1899285"/>
                <a:gd name="connsiteY31" fmla="*/ 1864943 h 2605256"/>
                <a:gd name="connsiteX32" fmla="*/ 1557338 w 1899285"/>
                <a:gd name="connsiteY32" fmla="*/ 1923045 h 2605256"/>
                <a:gd name="connsiteX33" fmla="*/ 1706880 w 1899285"/>
                <a:gd name="connsiteY33" fmla="*/ 1864943 h 2605256"/>
                <a:gd name="connsiteX34" fmla="*/ 1711374 w 1899285"/>
                <a:gd name="connsiteY34" fmla="*/ 1786749 h 2605256"/>
                <a:gd name="connsiteX35" fmla="*/ 1686877 w 1899285"/>
                <a:gd name="connsiteY35" fmla="*/ 1793506 h 2605256"/>
                <a:gd name="connsiteX36" fmla="*/ 1510665 w 1899285"/>
                <a:gd name="connsiteY36" fmla="*/ 1874468 h 2605256"/>
                <a:gd name="connsiteX37" fmla="*/ 1542097 w 1899285"/>
                <a:gd name="connsiteY37" fmla="*/ 2098306 h 2605256"/>
                <a:gd name="connsiteX38" fmla="*/ 1735455 w 1899285"/>
                <a:gd name="connsiteY38" fmla="*/ 2104021 h 2605256"/>
                <a:gd name="connsiteX39" fmla="*/ 1619250 w 1899285"/>
                <a:gd name="connsiteY39" fmla="*/ 2133548 h 2605256"/>
                <a:gd name="connsiteX40" fmla="*/ 1744980 w 1899285"/>
                <a:gd name="connsiteY40" fmla="*/ 2133548 h 2605256"/>
                <a:gd name="connsiteX41" fmla="*/ 1819275 w 1899285"/>
                <a:gd name="connsiteY41" fmla="*/ 1985911 h 2605256"/>
                <a:gd name="connsiteX42" fmla="*/ 1771650 w 1899285"/>
                <a:gd name="connsiteY42" fmla="*/ 1823986 h 2605256"/>
                <a:gd name="connsiteX43" fmla="*/ 1711374 w 1899285"/>
                <a:gd name="connsiteY43" fmla="*/ 1786749 h 2605256"/>
                <a:gd name="connsiteX44" fmla="*/ 1262063 w 1899285"/>
                <a:gd name="connsiteY44" fmla="*/ 1634438 h 2605256"/>
                <a:gd name="connsiteX45" fmla="*/ 1279208 w 1899285"/>
                <a:gd name="connsiteY45" fmla="*/ 1655393 h 2605256"/>
                <a:gd name="connsiteX46" fmla="*/ 1262063 w 1899285"/>
                <a:gd name="connsiteY46" fmla="*/ 1676348 h 2605256"/>
                <a:gd name="connsiteX47" fmla="*/ 1244918 w 1899285"/>
                <a:gd name="connsiteY47" fmla="*/ 1655393 h 2605256"/>
                <a:gd name="connsiteX48" fmla="*/ 1262063 w 1899285"/>
                <a:gd name="connsiteY48" fmla="*/ 1634438 h 2605256"/>
                <a:gd name="connsiteX49" fmla="*/ 1109662 w 1899285"/>
                <a:gd name="connsiteY49" fmla="*/ 1547761 h 2605256"/>
                <a:gd name="connsiteX50" fmla="*/ 978217 w 1899285"/>
                <a:gd name="connsiteY50" fmla="*/ 1686826 h 2605256"/>
                <a:gd name="connsiteX51" fmla="*/ 1239202 w 1899285"/>
                <a:gd name="connsiteY51" fmla="*/ 1803031 h 2605256"/>
                <a:gd name="connsiteX52" fmla="*/ 1109662 w 1899285"/>
                <a:gd name="connsiteY52" fmla="*/ 1547761 h 2605256"/>
                <a:gd name="connsiteX53" fmla="*/ 1244918 w 1899285"/>
                <a:gd name="connsiteY53" fmla="*/ 1536331 h 2605256"/>
                <a:gd name="connsiteX54" fmla="*/ 1262063 w 1899285"/>
                <a:gd name="connsiteY54" fmla="*/ 1557286 h 2605256"/>
                <a:gd name="connsiteX55" fmla="*/ 1244918 w 1899285"/>
                <a:gd name="connsiteY55" fmla="*/ 1578241 h 2605256"/>
                <a:gd name="connsiteX56" fmla="*/ 1227773 w 1899285"/>
                <a:gd name="connsiteY56" fmla="*/ 1557286 h 2605256"/>
                <a:gd name="connsiteX57" fmla="*/ 1244918 w 1899285"/>
                <a:gd name="connsiteY57" fmla="*/ 1536331 h 2605256"/>
                <a:gd name="connsiteX58" fmla="*/ 1369695 w 1899285"/>
                <a:gd name="connsiteY58" fmla="*/ 1516254 h 2605256"/>
                <a:gd name="connsiteX59" fmla="*/ 1333500 w 1899285"/>
                <a:gd name="connsiteY59" fmla="*/ 1524901 h 2605256"/>
                <a:gd name="connsiteX60" fmla="*/ 1295400 w 1899285"/>
                <a:gd name="connsiteY60" fmla="*/ 1803031 h 2605256"/>
                <a:gd name="connsiteX61" fmla="*/ 1446847 w 1899285"/>
                <a:gd name="connsiteY61" fmla="*/ 1563001 h 2605256"/>
                <a:gd name="connsiteX62" fmla="*/ 1369695 w 1899285"/>
                <a:gd name="connsiteY62" fmla="*/ 1516254 h 2605256"/>
                <a:gd name="connsiteX63" fmla="*/ 1226820 w 1899285"/>
                <a:gd name="connsiteY63" fmla="*/ 1485848 h 2605256"/>
                <a:gd name="connsiteX64" fmla="*/ 1159192 w 1899285"/>
                <a:gd name="connsiteY64" fmla="*/ 1499183 h 2605256"/>
                <a:gd name="connsiteX65" fmla="*/ 1140142 w 1899285"/>
                <a:gd name="connsiteY65" fmla="*/ 1521091 h 2605256"/>
                <a:gd name="connsiteX66" fmla="*/ 1278255 w 1899285"/>
                <a:gd name="connsiteY66" fmla="*/ 1789696 h 2605256"/>
                <a:gd name="connsiteX67" fmla="*/ 1306830 w 1899285"/>
                <a:gd name="connsiteY67" fmla="*/ 1520138 h 2605256"/>
                <a:gd name="connsiteX68" fmla="*/ 1226820 w 1899285"/>
                <a:gd name="connsiteY68" fmla="*/ 1485848 h 2605256"/>
                <a:gd name="connsiteX69" fmla="*/ 1185423 w 1899285"/>
                <a:gd name="connsiteY69" fmla="*/ 1384429 h 2605256"/>
                <a:gd name="connsiteX70" fmla="*/ 1159192 w 1899285"/>
                <a:gd name="connsiteY70" fmla="*/ 1395361 h 2605256"/>
                <a:gd name="connsiteX71" fmla="*/ 1167765 w 1899285"/>
                <a:gd name="connsiteY71" fmla="*/ 1459178 h 2605256"/>
                <a:gd name="connsiteX72" fmla="*/ 1185423 w 1899285"/>
                <a:gd name="connsiteY72" fmla="*/ 1384429 h 2605256"/>
                <a:gd name="connsiteX73" fmla="*/ 926782 w 1899285"/>
                <a:gd name="connsiteY73" fmla="*/ 1315351 h 2605256"/>
                <a:gd name="connsiteX74" fmla="*/ 876300 w 1899285"/>
                <a:gd name="connsiteY74" fmla="*/ 1448701 h 2605256"/>
                <a:gd name="connsiteX75" fmla="*/ 909637 w 1899285"/>
                <a:gd name="connsiteY75" fmla="*/ 1564906 h 2605256"/>
                <a:gd name="connsiteX76" fmla="*/ 926782 w 1899285"/>
                <a:gd name="connsiteY76" fmla="*/ 1594433 h 2605256"/>
                <a:gd name="connsiteX77" fmla="*/ 1031557 w 1899285"/>
                <a:gd name="connsiteY77" fmla="*/ 1562048 h 2605256"/>
                <a:gd name="connsiteX78" fmla="*/ 1136332 w 1899285"/>
                <a:gd name="connsiteY78" fmla="*/ 1482991 h 2605256"/>
                <a:gd name="connsiteX79" fmla="*/ 1137285 w 1899285"/>
                <a:gd name="connsiteY79" fmla="*/ 1449653 h 2605256"/>
                <a:gd name="connsiteX80" fmla="*/ 1063942 w 1899285"/>
                <a:gd name="connsiteY80" fmla="*/ 1430603 h 2605256"/>
                <a:gd name="connsiteX81" fmla="*/ 1132522 w 1899285"/>
                <a:gd name="connsiteY81" fmla="*/ 1408696 h 2605256"/>
                <a:gd name="connsiteX82" fmla="*/ 1133475 w 1899285"/>
                <a:gd name="connsiteY82" fmla="*/ 1395361 h 2605256"/>
                <a:gd name="connsiteX83" fmla="*/ 1064895 w 1899285"/>
                <a:gd name="connsiteY83" fmla="*/ 1365833 h 2605256"/>
                <a:gd name="connsiteX84" fmla="*/ 926782 w 1899285"/>
                <a:gd name="connsiteY84" fmla="*/ 1315351 h 2605256"/>
                <a:gd name="connsiteX85" fmla="*/ 718185 w 1899285"/>
                <a:gd name="connsiteY85" fmla="*/ 1302016 h 2605256"/>
                <a:gd name="connsiteX86" fmla="*/ 839152 w 1899285"/>
                <a:gd name="connsiteY86" fmla="*/ 1376311 h 2605256"/>
                <a:gd name="connsiteX87" fmla="*/ 847725 w 1899285"/>
                <a:gd name="connsiteY87" fmla="*/ 1324876 h 2605256"/>
                <a:gd name="connsiteX88" fmla="*/ 718185 w 1899285"/>
                <a:gd name="connsiteY88" fmla="*/ 1302016 h 2605256"/>
                <a:gd name="connsiteX89" fmla="*/ 1359262 w 1899285"/>
                <a:gd name="connsiteY89" fmla="*/ 1301435 h 2605256"/>
                <a:gd name="connsiteX90" fmla="*/ 1242060 w 1899285"/>
                <a:gd name="connsiteY90" fmla="*/ 1367738 h 2605256"/>
                <a:gd name="connsiteX91" fmla="*/ 1252537 w 1899285"/>
                <a:gd name="connsiteY91" fmla="*/ 1400123 h 2605256"/>
                <a:gd name="connsiteX92" fmla="*/ 1313497 w 1899285"/>
                <a:gd name="connsiteY92" fmla="*/ 1406791 h 2605256"/>
                <a:gd name="connsiteX93" fmla="*/ 1259205 w 1899285"/>
                <a:gd name="connsiteY93" fmla="*/ 1418221 h 2605256"/>
                <a:gd name="connsiteX94" fmla="*/ 1257300 w 1899285"/>
                <a:gd name="connsiteY94" fmla="*/ 1469656 h 2605256"/>
                <a:gd name="connsiteX95" fmla="*/ 1416367 w 1899285"/>
                <a:gd name="connsiteY95" fmla="*/ 1491563 h 2605256"/>
                <a:gd name="connsiteX96" fmla="*/ 1428750 w 1899285"/>
                <a:gd name="connsiteY96" fmla="*/ 1420126 h 2605256"/>
                <a:gd name="connsiteX97" fmla="*/ 1397317 w 1899285"/>
                <a:gd name="connsiteY97" fmla="*/ 1303921 h 2605256"/>
                <a:gd name="connsiteX98" fmla="*/ 1359262 w 1899285"/>
                <a:gd name="connsiteY98" fmla="*/ 1301435 h 2605256"/>
                <a:gd name="connsiteX99" fmla="*/ 1274445 w 1899285"/>
                <a:gd name="connsiteY99" fmla="*/ 1301063 h 2605256"/>
                <a:gd name="connsiteX100" fmla="*/ 1089660 w 1899285"/>
                <a:gd name="connsiteY100" fmla="*/ 1316303 h 2605256"/>
                <a:gd name="connsiteX101" fmla="*/ 1084897 w 1899285"/>
                <a:gd name="connsiteY101" fmla="*/ 1321066 h 2605256"/>
                <a:gd name="connsiteX102" fmla="*/ 1204912 w 1899285"/>
                <a:gd name="connsiteY102" fmla="*/ 1355356 h 2605256"/>
                <a:gd name="connsiteX103" fmla="*/ 1274445 w 1899285"/>
                <a:gd name="connsiteY103" fmla="*/ 1301063 h 2605256"/>
                <a:gd name="connsiteX104" fmla="*/ 585787 w 1899285"/>
                <a:gd name="connsiteY104" fmla="*/ 1245818 h 2605256"/>
                <a:gd name="connsiteX105" fmla="*/ 264795 w 1899285"/>
                <a:gd name="connsiteY105" fmla="*/ 1444891 h 2605256"/>
                <a:gd name="connsiteX106" fmla="*/ 401002 w 1899285"/>
                <a:gd name="connsiteY106" fmla="*/ 2119261 h 2605256"/>
                <a:gd name="connsiteX107" fmla="*/ 741045 w 1899285"/>
                <a:gd name="connsiteY107" fmla="*/ 2245943 h 2605256"/>
                <a:gd name="connsiteX108" fmla="*/ 700087 w 1899285"/>
                <a:gd name="connsiteY108" fmla="*/ 1913521 h 2605256"/>
                <a:gd name="connsiteX109" fmla="*/ 579120 w 1899285"/>
                <a:gd name="connsiteY109" fmla="*/ 1908758 h 2605256"/>
                <a:gd name="connsiteX110" fmla="*/ 635317 w 1899285"/>
                <a:gd name="connsiteY110" fmla="*/ 1863991 h 2605256"/>
                <a:gd name="connsiteX111" fmla="*/ 617220 w 1899285"/>
                <a:gd name="connsiteY111" fmla="*/ 1808746 h 2605256"/>
                <a:gd name="connsiteX112" fmla="*/ 685800 w 1899285"/>
                <a:gd name="connsiteY112" fmla="*/ 1847798 h 2605256"/>
                <a:gd name="connsiteX113" fmla="*/ 689610 w 1899285"/>
                <a:gd name="connsiteY113" fmla="*/ 1644916 h 2605256"/>
                <a:gd name="connsiteX114" fmla="*/ 713422 w 1899285"/>
                <a:gd name="connsiteY114" fmla="*/ 1603006 h 2605256"/>
                <a:gd name="connsiteX115" fmla="*/ 714375 w 1899285"/>
                <a:gd name="connsiteY115" fmla="*/ 1754453 h 2605256"/>
                <a:gd name="connsiteX116" fmla="*/ 725805 w 1899285"/>
                <a:gd name="connsiteY116" fmla="*/ 1861133 h 2605256"/>
                <a:gd name="connsiteX117" fmla="*/ 1155382 w 1899285"/>
                <a:gd name="connsiteY117" fmla="*/ 1825891 h 2605256"/>
                <a:gd name="connsiteX118" fmla="*/ 1040130 w 1899285"/>
                <a:gd name="connsiteY118" fmla="*/ 1774456 h 2605256"/>
                <a:gd name="connsiteX119" fmla="*/ 936307 w 1899285"/>
                <a:gd name="connsiteY119" fmla="*/ 1711591 h 2605256"/>
                <a:gd name="connsiteX120" fmla="*/ 971550 w 1899285"/>
                <a:gd name="connsiteY120" fmla="*/ 1627771 h 2605256"/>
                <a:gd name="connsiteX121" fmla="*/ 871537 w 1899285"/>
                <a:gd name="connsiteY121" fmla="*/ 1538236 h 2605256"/>
                <a:gd name="connsiteX122" fmla="*/ 843915 w 1899285"/>
                <a:gd name="connsiteY122" fmla="*/ 1426793 h 2605256"/>
                <a:gd name="connsiteX123" fmla="*/ 667702 w 1899285"/>
                <a:gd name="connsiteY123" fmla="*/ 1332496 h 2605256"/>
                <a:gd name="connsiteX124" fmla="*/ 585787 w 1899285"/>
                <a:gd name="connsiteY124" fmla="*/ 1245818 h 2605256"/>
                <a:gd name="connsiteX125" fmla="*/ 1434465 w 1899285"/>
                <a:gd name="connsiteY125" fmla="*/ 1194383 h 2605256"/>
                <a:gd name="connsiteX126" fmla="*/ 1368742 w 1899285"/>
                <a:gd name="connsiteY126" fmla="*/ 1255343 h 2605256"/>
                <a:gd name="connsiteX127" fmla="*/ 1444942 w 1899285"/>
                <a:gd name="connsiteY127" fmla="*/ 1502041 h 2605256"/>
                <a:gd name="connsiteX128" fmla="*/ 1479232 w 1899285"/>
                <a:gd name="connsiteY128" fmla="*/ 1550618 h 2605256"/>
                <a:gd name="connsiteX129" fmla="*/ 1310640 w 1899285"/>
                <a:gd name="connsiteY129" fmla="*/ 1832558 h 2605256"/>
                <a:gd name="connsiteX130" fmla="*/ 1456372 w 1899285"/>
                <a:gd name="connsiteY130" fmla="*/ 1807793 h 2605256"/>
                <a:gd name="connsiteX131" fmla="*/ 1500187 w 1899285"/>
                <a:gd name="connsiteY131" fmla="*/ 1728736 h 2605256"/>
                <a:gd name="connsiteX132" fmla="*/ 1592580 w 1899285"/>
                <a:gd name="connsiteY132" fmla="*/ 1443938 h 2605256"/>
                <a:gd name="connsiteX133" fmla="*/ 1604962 w 1899285"/>
                <a:gd name="connsiteY133" fmla="*/ 1365833 h 2605256"/>
                <a:gd name="connsiteX134" fmla="*/ 1538287 w 1899285"/>
                <a:gd name="connsiteY134" fmla="*/ 1293443 h 2605256"/>
                <a:gd name="connsiteX135" fmla="*/ 1434465 w 1899285"/>
                <a:gd name="connsiteY135" fmla="*/ 1194383 h 2605256"/>
                <a:gd name="connsiteX136" fmla="*/ 1035367 w 1899285"/>
                <a:gd name="connsiteY136" fmla="*/ 998168 h 2605256"/>
                <a:gd name="connsiteX137" fmla="*/ 1337309 w 1899285"/>
                <a:gd name="connsiteY137" fmla="*/ 1086750 h 2605256"/>
                <a:gd name="connsiteX138" fmla="*/ 1306829 w 1899285"/>
                <a:gd name="connsiteY138" fmla="*/ 1121993 h 2605256"/>
                <a:gd name="connsiteX139" fmla="*/ 1109662 w 1899285"/>
                <a:gd name="connsiteY139" fmla="*/ 1121040 h 2605256"/>
                <a:gd name="connsiteX140" fmla="*/ 1036320 w 1899285"/>
                <a:gd name="connsiteY140" fmla="*/ 1039125 h 2605256"/>
                <a:gd name="connsiteX141" fmla="*/ 1035367 w 1899285"/>
                <a:gd name="connsiteY141" fmla="*/ 998168 h 2605256"/>
                <a:gd name="connsiteX142" fmla="*/ 1045845 w 1899285"/>
                <a:gd name="connsiteY142" fmla="*/ 940066 h 2605256"/>
                <a:gd name="connsiteX143" fmla="*/ 1296352 w 1899285"/>
                <a:gd name="connsiteY143" fmla="*/ 972451 h 2605256"/>
                <a:gd name="connsiteX144" fmla="*/ 1301115 w 1899285"/>
                <a:gd name="connsiteY144" fmla="*/ 1033411 h 2605256"/>
                <a:gd name="connsiteX145" fmla="*/ 1045845 w 1899285"/>
                <a:gd name="connsiteY145" fmla="*/ 940066 h 2605256"/>
                <a:gd name="connsiteX146" fmla="*/ 1494473 w 1899285"/>
                <a:gd name="connsiteY146" fmla="*/ 901013 h 2605256"/>
                <a:gd name="connsiteX147" fmla="*/ 1323975 w 1899285"/>
                <a:gd name="connsiteY147" fmla="*/ 1029600 h 2605256"/>
                <a:gd name="connsiteX148" fmla="*/ 1323975 w 1899285"/>
                <a:gd name="connsiteY148" fmla="*/ 968640 h 2605256"/>
                <a:gd name="connsiteX149" fmla="*/ 1494473 w 1899285"/>
                <a:gd name="connsiteY149" fmla="*/ 901013 h 2605256"/>
                <a:gd name="connsiteX150" fmla="*/ 470458 w 1899285"/>
                <a:gd name="connsiteY150" fmla="*/ 689181 h 2605256"/>
                <a:gd name="connsiteX151" fmla="*/ 548640 w 1899285"/>
                <a:gd name="connsiteY151" fmla="*/ 809573 h 2605256"/>
                <a:gd name="connsiteX152" fmla="*/ 497205 w 1899285"/>
                <a:gd name="connsiteY152" fmla="*/ 741946 h 2605256"/>
                <a:gd name="connsiteX153" fmla="*/ 467677 w 1899285"/>
                <a:gd name="connsiteY153" fmla="*/ 853388 h 2605256"/>
                <a:gd name="connsiteX154" fmla="*/ 457200 w 1899285"/>
                <a:gd name="connsiteY154" fmla="*/ 726706 h 2605256"/>
                <a:gd name="connsiteX155" fmla="*/ 415290 w 1899285"/>
                <a:gd name="connsiteY155" fmla="*/ 745756 h 2605256"/>
                <a:gd name="connsiteX156" fmla="*/ 470458 w 1899285"/>
                <a:gd name="connsiteY156" fmla="*/ 689181 h 2605256"/>
                <a:gd name="connsiteX157" fmla="*/ 1596390 w 1899285"/>
                <a:gd name="connsiteY157" fmla="*/ 633361 h 2605256"/>
                <a:gd name="connsiteX158" fmla="*/ 1552575 w 1899285"/>
                <a:gd name="connsiteY158" fmla="*/ 948638 h 2605256"/>
                <a:gd name="connsiteX159" fmla="*/ 1517332 w 1899285"/>
                <a:gd name="connsiteY159" fmla="*/ 1050556 h 2605256"/>
                <a:gd name="connsiteX160" fmla="*/ 1475422 w 1899285"/>
                <a:gd name="connsiteY160" fmla="*/ 1141043 h 2605256"/>
                <a:gd name="connsiteX161" fmla="*/ 1570672 w 1899285"/>
                <a:gd name="connsiteY161" fmla="*/ 1235341 h 2605256"/>
                <a:gd name="connsiteX162" fmla="*/ 1659255 w 1899285"/>
                <a:gd name="connsiteY162" fmla="*/ 1335353 h 2605256"/>
                <a:gd name="connsiteX163" fmla="*/ 1631632 w 1899285"/>
                <a:gd name="connsiteY163" fmla="*/ 1460131 h 2605256"/>
                <a:gd name="connsiteX164" fmla="*/ 1519237 w 1899285"/>
                <a:gd name="connsiteY164" fmla="*/ 1800173 h 2605256"/>
                <a:gd name="connsiteX165" fmla="*/ 1706880 w 1899285"/>
                <a:gd name="connsiteY165" fmla="*/ 1739213 h 2605256"/>
                <a:gd name="connsiteX166" fmla="*/ 1842135 w 1899285"/>
                <a:gd name="connsiteY166" fmla="*/ 1258201 h 2605256"/>
                <a:gd name="connsiteX167" fmla="*/ 1596390 w 1899285"/>
                <a:gd name="connsiteY167" fmla="*/ 633361 h 2605256"/>
                <a:gd name="connsiteX168" fmla="*/ 358140 w 1899285"/>
                <a:gd name="connsiteY168" fmla="*/ 579068 h 2605256"/>
                <a:gd name="connsiteX169" fmla="*/ 319087 w 1899285"/>
                <a:gd name="connsiteY169" fmla="*/ 616216 h 2605256"/>
                <a:gd name="connsiteX170" fmla="*/ 57150 w 1899285"/>
                <a:gd name="connsiteY170" fmla="*/ 1258201 h 2605256"/>
                <a:gd name="connsiteX171" fmla="*/ 319087 w 1899285"/>
                <a:gd name="connsiteY171" fmla="*/ 1900186 h 2605256"/>
                <a:gd name="connsiteX172" fmla="*/ 337185 w 1899285"/>
                <a:gd name="connsiteY172" fmla="*/ 1919236 h 2605256"/>
                <a:gd name="connsiteX173" fmla="*/ 305752 w 1899285"/>
                <a:gd name="connsiteY173" fmla="*/ 1731593 h 2605256"/>
                <a:gd name="connsiteX174" fmla="*/ 255270 w 1899285"/>
                <a:gd name="connsiteY174" fmla="*/ 1589671 h 2605256"/>
                <a:gd name="connsiteX175" fmla="*/ 208597 w 1899285"/>
                <a:gd name="connsiteY175" fmla="*/ 1445843 h 2605256"/>
                <a:gd name="connsiteX176" fmla="*/ 300037 w 1899285"/>
                <a:gd name="connsiteY176" fmla="*/ 1347736 h 2605256"/>
                <a:gd name="connsiteX177" fmla="*/ 475297 w 1899285"/>
                <a:gd name="connsiteY177" fmla="*/ 1239151 h 2605256"/>
                <a:gd name="connsiteX178" fmla="*/ 561022 w 1899285"/>
                <a:gd name="connsiteY178" fmla="*/ 1183906 h 2605256"/>
                <a:gd name="connsiteX179" fmla="*/ 528637 w 1899285"/>
                <a:gd name="connsiteY179" fmla="*/ 1097228 h 2605256"/>
                <a:gd name="connsiteX180" fmla="*/ 502920 w 1899285"/>
                <a:gd name="connsiteY180" fmla="*/ 1001978 h 2605256"/>
                <a:gd name="connsiteX181" fmla="*/ 380047 w 1899285"/>
                <a:gd name="connsiteY181" fmla="*/ 922921 h 2605256"/>
                <a:gd name="connsiteX182" fmla="*/ 344805 w 1899285"/>
                <a:gd name="connsiteY182" fmla="*/ 660031 h 2605256"/>
                <a:gd name="connsiteX183" fmla="*/ 363855 w 1899285"/>
                <a:gd name="connsiteY183" fmla="*/ 629551 h 2605256"/>
                <a:gd name="connsiteX184" fmla="*/ 358140 w 1899285"/>
                <a:gd name="connsiteY184" fmla="*/ 579068 h 2605256"/>
                <a:gd name="connsiteX185" fmla="*/ 1269757 w 1899285"/>
                <a:gd name="connsiteY185" fmla="*/ 513598 h 2605256"/>
                <a:gd name="connsiteX186" fmla="*/ 1283018 w 1899285"/>
                <a:gd name="connsiteY186" fmla="*/ 546683 h 2605256"/>
                <a:gd name="connsiteX187" fmla="*/ 1429703 w 1899285"/>
                <a:gd name="connsiteY187" fmla="*/ 746708 h 2605256"/>
                <a:gd name="connsiteX188" fmla="*/ 1464946 w 1899285"/>
                <a:gd name="connsiteY188" fmla="*/ 781951 h 2605256"/>
                <a:gd name="connsiteX189" fmla="*/ 1450658 w 1899285"/>
                <a:gd name="connsiteY189" fmla="*/ 856246 h 2605256"/>
                <a:gd name="connsiteX190" fmla="*/ 1193483 w 1899285"/>
                <a:gd name="connsiteY190" fmla="*/ 936256 h 2605256"/>
                <a:gd name="connsiteX191" fmla="*/ 1183958 w 1899285"/>
                <a:gd name="connsiteY191" fmla="*/ 839101 h 2605256"/>
                <a:gd name="connsiteX192" fmla="*/ 1222058 w 1899285"/>
                <a:gd name="connsiteY192" fmla="*/ 903871 h 2605256"/>
                <a:gd name="connsiteX193" fmla="*/ 1404938 w 1899285"/>
                <a:gd name="connsiteY193" fmla="*/ 847673 h 2605256"/>
                <a:gd name="connsiteX194" fmla="*/ 1377316 w 1899285"/>
                <a:gd name="connsiteY194" fmla="*/ 751471 h 2605256"/>
                <a:gd name="connsiteX195" fmla="*/ 1257300 w 1899285"/>
                <a:gd name="connsiteY195" fmla="*/ 516203 h 2605256"/>
                <a:gd name="connsiteX196" fmla="*/ 1269757 w 1899285"/>
                <a:gd name="connsiteY196" fmla="*/ 513598 h 2605256"/>
                <a:gd name="connsiteX197" fmla="*/ 1051560 w 1899285"/>
                <a:gd name="connsiteY197" fmla="*/ 476198 h 2605256"/>
                <a:gd name="connsiteX198" fmla="*/ 1107757 w 1899285"/>
                <a:gd name="connsiteY198" fmla="*/ 580973 h 2605256"/>
                <a:gd name="connsiteX199" fmla="*/ 1133475 w 1899285"/>
                <a:gd name="connsiteY199" fmla="*/ 644790 h 2605256"/>
                <a:gd name="connsiteX200" fmla="*/ 1096327 w 1899285"/>
                <a:gd name="connsiteY200" fmla="*/ 675270 h 2605256"/>
                <a:gd name="connsiteX201" fmla="*/ 981075 w 1899285"/>
                <a:gd name="connsiteY201" fmla="*/ 621930 h 2605256"/>
                <a:gd name="connsiteX202" fmla="*/ 1097280 w 1899285"/>
                <a:gd name="connsiteY202" fmla="*/ 619073 h 2605256"/>
                <a:gd name="connsiteX203" fmla="*/ 1051560 w 1899285"/>
                <a:gd name="connsiteY203" fmla="*/ 476198 h 2605256"/>
                <a:gd name="connsiteX204" fmla="*/ 1466850 w 1899285"/>
                <a:gd name="connsiteY204" fmla="*/ 475246 h 2605256"/>
                <a:gd name="connsiteX205" fmla="*/ 1471612 w 1899285"/>
                <a:gd name="connsiteY205" fmla="*/ 475246 h 2605256"/>
                <a:gd name="connsiteX206" fmla="*/ 1539240 w 1899285"/>
                <a:gd name="connsiteY206" fmla="*/ 606691 h 2605256"/>
                <a:gd name="connsiteX207" fmla="*/ 1403032 w 1899285"/>
                <a:gd name="connsiteY207" fmla="*/ 610501 h 2605256"/>
                <a:gd name="connsiteX208" fmla="*/ 1496377 w 1899285"/>
                <a:gd name="connsiteY208" fmla="*/ 593356 h 2605256"/>
                <a:gd name="connsiteX209" fmla="*/ 1466850 w 1899285"/>
                <a:gd name="connsiteY209" fmla="*/ 475246 h 2605256"/>
                <a:gd name="connsiteX210" fmla="*/ 620077 w 1899285"/>
                <a:gd name="connsiteY210" fmla="*/ 319036 h 2605256"/>
                <a:gd name="connsiteX211" fmla="*/ 447675 w 1899285"/>
                <a:gd name="connsiteY211" fmla="*/ 399998 h 2605256"/>
                <a:gd name="connsiteX212" fmla="*/ 417195 w 1899285"/>
                <a:gd name="connsiteY212" fmla="*/ 613358 h 2605256"/>
                <a:gd name="connsiteX213" fmla="*/ 609600 w 1899285"/>
                <a:gd name="connsiteY213" fmla="*/ 706703 h 2605256"/>
                <a:gd name="connsiteX214" fmla="*/ 617220 w 1899285"/>
                <a:gd name="connsiteY214" fmla="*/ 625741 h 2605256"/>
                <a:gd name="connsiteX215" fmla="*/ 620077 w 1899285"/>
                <a:gd name="connsiteY215" fmla="*/ 319036 h 2605256"/>
                <a:gd name="connsiteX216" fmla="*/ 963930 w 1899285"/>
                <a:gd name="connsiteY216" fmla="*/ 312368 h 2605256"/>
                <a:gd name="connsiteX217" fmla="*/ 1002983 w 1899285"/>
                <a:gd name="connsiteY217" fmla="*/ 367613 h 2605256"/>
                <a:gd name="connsiteX218" fmla="*/ 831533 w 1899285"/>
                <a:gd name="connsiteY218" fmla="*/ 471436 h 2605256"/>
                <a:gd name="connsiteX219" fmla="*/ 822008 w 1899285"/>
                <a:gd name="connsiteY219" fmla="*/ 413333 h 2605256"/>
                <a:gd name="connsiteX220" fmla="*/ 963930 w 1899285"/>
                <a:gd name="connsiteY220" fmla="*/ 312368 h 2605256"/>
                <a:gd name="connsiteX221" fmla="*/ 776287 w 1899285"/>
                <a:gd name="connsiteY221" fmla="*/ 105676 h 2605256"/>
                <a:gd name="connsiteX222" fmla="*/ 496252 w 1899285"/>
                <a:gd name="connsiteY222" fmla="*/ 305701 h 2605256"/>
                <a:gd name="connsiteX223" fmla="*/ 584835 w 1899285"/>
                <a:gd name="connsiteY223" fmla="*/ 281888 h 2605256"/>
                <a:gd name="connsiteX224" fmla="*/ 627697 w 1899285"/>
                <a:gd name="connsiteY224" fmla="*/ 283793 h 2605256"/>
                <a:gd name="connsiteX225" fmla="*/ 701040 w 1899285"/>
                <a:gd name="connsiteY225" fmla="*/ 189496 h 2605256"/>
                <a:gd name="connsiteX226" fmla="*/ 763905 w 1899285"/>
                <a:gd name="connsiteY226" fmla="*/ 135203 h 2605256"/>
                <a:gd name="connsiteX227" fmla="*/ 791527 w 1899285"/>
                <a:gd name="connsiteY227" fmla="*/ 113296 h 2605256"/>
                <a:gd name="connsiteX228" fmla="*/ 776287 w 1899285"/>
                <a:gd name="connsiteY228" fmla="*/ 105676 h 2605256"/>
                <a:gd name="connsiteX229" fmla="*/ 1009382 w 1899285"/>
                <a:gd name="connsiteY229" fmla="*/ 58824 h 2605256"/>
                <a:gd name="connsiteX230" fmla="*/ 912495 w 1899285"/>
                <a:gd name="connsiteY230" fmla="*/ 83768 h 2605256"/>
                <a:gd name="connsiteX231" fmla="*/ 652462 w 1899285"/>
                <a:gd name="connsiteY231" fmla="*/ 303796 h 2605256"/>
                <a:gd name="connsiteX232" fmla="*/ 637222 w 1899285"/>
                <a:gd name="connsiteY232" fmla="*/ 578116 h 2605256"/>
                <a:gd name="connsiteX233" fmla="*/ 662940 w 1899285"/>
                <a:gd name="connsiteY233" fmla="*/ 727658 h 2605256"/>
                <a:gd name="connsiteX234" fmla="*/ 579120 w 1899285"/>
                <a:gd name="connsiteY234" fmla="*/ 751471 h 2605256"/>
                <a:gd name="connsiteX235" fmla="*/ 501967 w 1899285"/>
                <a:gd name="connsiteY235" fmla="*/ 642886 h 2605256"/>
                <a:gd name="connsiteX236" fmla="*/ 376237 w 1899285"/>
                <a:gd name="connsiteY236" fmla="*/ 755281 h 2605256"/>
                <a:gd name="connsiteX237" fmla="*/ 515302 w 1899285"/>
                <a:gd name="connsiteY237" fmla="*/ 939113 h 2605256"/>
                <a:gd name="connsiteX238" fmla="*/ 590550 w 1899285"/>
                <a:gd name="connsiteY238" fmla="*/ 903871 h 2605256"/>
                <a:gd name="connsiteX239" fmla="*/ 556260 w 1899285"/>
                <a:gd name="connsiteY239" fmla="*/ 981023 h 2605256"/>
                <a:gd name="connsiteX240" fmla="*/ 562927 w 1899285"/>
                <a:gd name="connsiteY240" fmla="*/ 1028648 h 2605256"/>
                <a:gd name="connsiteX241" fmla="*/ 645795 w 1899285"/>
                <a:gd name="connsiteY241" fmla="*/ 1221053 h 2605256"/>
                <a:gd name="connsiteX242" fmla="*/ 861060 w 1899285"/>
                <a:gd name="connsiteY242" fmla="*/ 1297253 h 2605256"/>
                <a:gd name="connsiteX243" fmla="*/ 974407 w 1899285"/>
                <a:gd name="connsiteY243" fmla="*/ 1274393 h 2605256"/>
                <a:gd name="connsiteX244" fmla="*/ 849630 w 1899285"/>
                <a:gd name="connsiteY244" fmla="*/ 1172476 h 2605256"/>
                <a:gd name="connsiteX245" fmla="*/ 765810 w 1899285"/>
                <a:gd name="connsiteY245" fmla="*/ 1020076 h 2605256"/>
                <a:gd name="connsiteX246" fmla="*/ 1046797 w 1899285"/>
                <a:gd name="connsiteY246" fmla="*/ 1267726 h 2605256"/>
                <a:gd name="connsiteX247" fmla="*/ 1358265 w 1899285"/>
                <a:gd name="connsiteY247" fmla="*/ 1194383 h 2605256"/>
                <a:gd name="connsiteX248" fmla="*/ 1436370 w 1899285"/>
                <a:gd name="connsiteY248" fmla="*/ 1098181 h 2605256"/>
                <a:gd name="connsiteX249" fmla="*/ 1559242 w 1899285"/>
                <a:gd name="connsiteY249" fmla="*/ 604786 h 2605256"/>
                <a:gd name="connsiteX250" fmla="*/ 1530667 w 1899285"/>
                <a:gd name="connsiteY250" fmla="*/ 407618 h 2605256"/>
                <a:gd name="connsiteX251" fmla="*/ 1365885 w 1899285"/>
                <a:gd name="connsiteY251" fmla="*/ 356183 h 2605256"/>
                <a:gd name="connsiteX252" fmla="*/ 1469707 w 1899285"/>
                <a:gd name="connsiteY252" fmla="*/ 292366 h 2605256"/>
                <a:gd name="connsiteX253" fmla="*/ 1318260 w 1899285"/>
                <a:gd name="connsiteY253" fmla="*/ 133298 h 2605256"/>
                <a:gd name="connsiteX254" fmla="*/ 1009382 w 1899285"/>
                <a:gd name="connsiteY254" fmla="*/ 58824 h 2605256"/>
                <a:gd name="connsiteX255" fmla="*/ 1098589 w 1899285"/>
                <a:gd name="connsiteY255" fmla="*/ 2448 h 2605256"/>
                <a:gd name="connsiteX256" fmla="*/ 1354455 w 1899285"/>
                <a:gd name="connsiteY256" fmla="*/ 87578 h 2605256"/>
                <a:gd name="connsiteX257" fmla="*/ 1531620 w 1899285"/>
                <a:gd name="connsiteY257" fmla="*/ 283793 h 2605256"/>
                <a:gd name="connsiteX258" fmla="*/ 1593532 w 1899285"/>
                <a:gd name="connsiteY258" fmla="*/ 549541 h 2605256"/>
                <a:gd name="connsiteX259" fmla="*/ 1621155 w 1899285"/>
                <a:gd name="connsiteY259" fmla="*/ 576211 h 2605256"/>
                <a:gd name="connsiteX260" fmla="*/ 1899285 w 1899285"/>
                <a:gd name="connsiteY260" fmla="*/ 1258201 h 2605256"/>
                <a:gd name="connsiteX261" fmla="*/ 1765935 w 1899285"/>
                <a:gd name="connsiteY261" fmla="*/ 1750643 h 2605256"/>
                <a:gd name="connsiteX262" fmla="*/ 1813560 w 1899285"/>
                <a:gd name="connsiteY262" fmla="*/ 1800173 h 2605256"/>
                <a:gd name="connsiteX263" fmla="*/ 1867852 w 1899285"/>
                <a:gd name="connsiteY263" fmla="*/ 1955431 h 2605256"/>
                <a:gd name="connsiteX264" fmla="*/ 1789747 w 1899285"/>
                <a:gd name="connsiteY264" fmla="*/ 2164028 h 2605256"/>
                <a:gd name="connsiteX265" fmla="*/ 1604010 w 1899285"/>
                <a:gd name="connsiteY265" fmla="*/ 2167838 h 2605256"/>
                <a:gd name="connsiteX266" fmla="*/ 1581150 w 1899285"/>
                <a:gd name="connsiteY266" fmla="*/ 2138311 h 2605256"/>
                <a:gd name="connsiteX267" fmla="*/ 1451610 w 1899285"/>
                <a:gd name="connsiteY267" fmla="*/ 2160218 h 2605256"/>
                <a:gd name="connsiteX268" fmla="*/ 1409700 w 1899285"/>
                <a:gd name="connsiteY268" fmla="*/ 2207843 h 2605256"/>
                <a:gd name="connsiteX269" fmla="*/ 1430655 w 1899285"/>
                <a:gd name="connsiteY269" fmla="*/ 2418346 h 2605256"/>
                <a:gd name="connsiteX270" fmla="*/ 1331595 w 1899285"/>
                <a:gd name="connsiteY270" fmla="*/ 2475496 h 2605256"/>
                <a:gd name="connsiteX271" fmla="*/ 1336357 w 1899285"/>
                <a:gd name="connsiteY271" fmla="*/ 2538361 h 2605256"/>
                <a:gd name="connsiteX272" fmla="*/ 1250632 w 1899285"/>
                <a:gd name="connsiteY272" fmla="*/ 2593606 h 2605256"/>
                <a:gd name="connsiteX273" fmla="*/ 823912 w 1899285"/>
                <a:gd name="connsiteY273" fmla="*/ 2572651 h 2605256"/>
                <a:gd name="connsiteX274" fmla="*/ 737235 w 1899285"/>
                <a:gd name="connsiteY274" fmla="*/ 2301188 h 2605256"/>
                <a:gd name="connsiteX275" fmla="*/ 441007 w 1899285"/>
                <a:gd name="connsiteY275" fmla="*/ 2210701 h 2605256"/>
                <a:gd name="connsiteX276" fmla="*/ 357187 w 1899285"/>
                <a:gd name="connsiteY276" fmla="*/ 2164981 h 2605256"/>
                <a:gd name="connsiteX277" fmla="*/ 347662 w 1899285"/>
                <a:gd name="connsiteY277" fmla="*/ 2054491 h 2605256"/>
                <a:gd name="connsiteX278" fmla="*/ 343852 w 1899285"/>
                <a:gd name="connsiteY278" fmla="*/ 2001151 h 2605256"/>
                <a:gd name="connsiteX279" fmla="*/ 278130 w 1899285"/>
                <a:gd name="connsiteY279" fmla="*/ 1940191 h 2605256"/>
                <a:gd name="connsiteX280" fmla="*/ 0 w 1899285"/>
                <a:gd name="connsiteY280" fmla="*/ 1258201 h 2605256"/>
                <a:gd name="connsiteX281" fmla="*/ 278130 w 1899285"/>
                <a:gd name="connsiteY281" fmla="*/ 577163 h 2605256"/>
                <a:gd name="connsiteX282" fmla="*/ 356235 w 1899285"/>
                <a:gd name="connsiteY282" fmla="*/ 505726 h 2605256"/>
                <a:gd name="connsiteX283" fmla="*/ 450532 w 1899285"/>
                <a:gd name="connsiteY283" fmla="*/ 314273 h 2605256"/>
                <a:gd name="connsiteX284" fmla="*/ 695325 w 1899285"/>
                <a:gd name="connsiteY284" fmla="*/ 89483 h 2605256"/>
                <a:gd name="connsiteX285" fmla="*/ 822007 w 1899285"/>
                <a:gd name="connsiteY285" fmla="*/ 35191 h 2605256"/>
                <a:gd name="connsiteX286" fmla="*/ 1098589 w 1899285"/>
                <a:gd name="connsiteY286" fmla="*/ 2448 h 26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1899285" h="2605256">
                  <a:moveTo>
                    <a:pt x="1355407" y="2215463"/>
                  </a:moveTo>
                  <a:cubicBezTo>
                    <a:pt x="1341120" y="2211653"/>
                    <a:pt x="1314450" y="2224988"/>
                    <a:pt x="1296352" y="2224036"/>
                  </a:cubicBezTo>
                  <a:cubicBezTo>
                    <a:pt x="1293495" y="2279281"/>
                    <a:pt x="1301115" y="2366911"/>
                    <a:pt x="1303972" y="2425013"/>
                  </a:cubicBezTo>
                  <a:cubicBezTo>
                    <a:pt x="1340167" y="2425013"/>
                    <a:pt x="1355407" y="2417393"/>
                    <a:pt x="1383030" y="2407868"/>
                  </a:cubicBezTo>
                  <a:cubicBezTo>
                    <a:pt x="1385887" y="2339288"/>
                    <a:pt x="1361122" y="2276423"/>
                    <a:pt x="1355407" y="2215463"/>
                  </a:cubicBezTo>
                  <a:close/>
                  <a:moveTo>
                    <a:pt x="1664018" y="1999365"/>
                  </a:moveTo>
                  <a:cubicBezTo>
                    <a:pt x="1697117" y="2002103"/>
                    <a:pt x="1730693" y="2010200"/>
                    <a:pt x="1746885" y="2017343"/>
                  </a:cubicBezTo>
                  <a:cubicBezTo>
                    <a:pt x="1696403" y="2018296"/>
                    <a:pt x="1632585" y="2017343"/>
                    <a:pt x="1584008" y="2013533"/>
                  </a:cubicBezTo>
                  <a:cubicBezTo>
                    <a:pt x="1598296" y="1999246"/>
                    <a:pt x="1630919" y="1996626"/>
                    <a:pt x="1664018" y="1999365"/>
                  </a:cubicBezTo>
                  <a:close/>
                  <a:moveTo>
                    <a:pt x="1652825" y="1933880"/>
                  </a:moveTo>
                  <a:cubicBezTo>
                    <a:pt x="1681400" y="1934237"/>
                    <a:pt x="1712119" y="1940190"/>
                    <a:pt x="1731645" y="1946857"/>
                  </a:cubicBezTo>
                  <a:cubicBezTo>
                    <a:pt x="1686877" y="1950668"/>
                    <a:pt x="1632585" y="1958288"/>
                    <a:pt x="1586865" y="1954478"/>
                  </a:cubicBezTo>
                  <a:cubicBezTo>
                    <a:pt x="1597819" y="1938762"/>
                    <a:pt x="1624250" y="1933523"/>
                    <a:pt x="1652825" y="1933880"/>
                  </a:cubicBezTo>
                  <a:close/>
                  <a:moveTo>
                    <a:pt x="1353502" y="1883041"/>
                  </a:moveTo>
                  <a:cubicBezTo>
                    <a:pt x="1327785" y="1883041"/>
                    <a:pt x="1304925" y="1883041"/>
                    <a:pt x="1279207" y="1891613"/>
                  </a:cubicBezTo>
                  <a:cubicBezTo>
                    <a:pt x="1278255" y="1986863"/>
                    <a:pt x="1283017" y="2081161"/>
                    <a:pt x="1290637" y="2176411"/>
                  </a:cubicBezTo>
                  <a:cubicBezTo>
                    <a:pt x="1326832" y="2170696"/>
                    <a:pt x="1351597" y="2166886"/>
                    <a:pt x="1385887" y="2159266"/>
                  </a:cubicBezTo>
                  <a:cubicBezTo>
                    <a:pt x="1374457" y="2067826"/>
                    <a:pt x="1376362" y="1964003"/>
                    <a:pt x="1353502" y="1883041"/>
                  </a:cubicBezTo>
                  <a:close/>
                  <a:moveTo>
                    <a:pt x="1119083" y="1876790"/>
                  </a:moveTo>
                  <a:cubicBezTo>
                    <a:pt x="987504" y="1871789"/>
                    <a:pt x="838914" y="1890898"/>
                    <a:pt x="726757" y="1911616"/>
                  </a:cubicBezTo>
                  <a:cubicBezTo>
                    <a:pt x="750570" y="2132596"/>
                    <a:pt x="785812" y="2319286"/>
                    <a:pt x="849630" y="2515501"/>
                  </a:cubicBezTo>
                  <a:cubicBezTo>
                    <a:pt x="991552" y="2558363"/>
                    <a:pt x="1163002" y="2562173"/>
                    <a:pt x="1288732" y="2523121"/>
                  </a:cubicBezTo>
                  <a:cubicBezTo>
                    <a:pt x="1265872" y="2412631"/>
                    <a:pt x="1275397" y="2277376"/>
                    <a:pt x="1262062" y="2159266"/>
                  </a:cubicBezTo>
                  <a:cubicBezTo>
                    <a:pt x="1251585" y="2070683"/>
                    <a:pt x="1257300" y="1981148"/>
                    <a:pt x="1243012" y="1890661"/>
                  </a:cubicBezTo>
                  <a:cubicBezTo>
                    <a:pt x="1204912" y="1882802"/>
                    <a:pt x="1162942" y="1878457"/>
                    <a:pt x="1119083" y="1876790"/>
                  </a:cubicBezTo>
                  <a:close/>
                  <a:moveTo>
                    <a:pt x="1437441" y="1874944"/>
                  </a:moveTo>
                  <a:cubicBezTo>
                    <a:pt x="1428035" y="1875420"/>
                    <a:pt x="1418748" y="1876373"/>
                    <a:pt x="1410652" y="1876373"/>
                  </a:cubicBezTo>
                  <a:cubicBezTo>
                    <a:pt x="1418272" y="1954478"/>
                    <a:pt x="1437322" y="2040203"/>
                    <a:pt x="1443990" y="2121166"/>
                  </a:cubicBezTo>
                  <a:cubicBezTo>
                    <a:pt x="1469707" y="2122118"/>
                    <a:pt x="1483042" y="2109736"/>
                    <a:pt x="1504950" y="2105926"/>
                  </a:cubicBezTo>
                  <a:cubicBezTo>
                    <a:pt x="1505902" y="2034488"/>
                    <a:pt x="1498282" y="1935428"/>
                    <a:pt x="1464945" y="1876373"/>
                  </a:cubicBezTo>
                  <a:cubicBezTo>
                    <a:pt x="1456372" y="1874468"/>
                    <a:pt x="1446847" y="1874468"/>
                    <a:pt x="1437441" y="1874944"/>
                  </a:cubicBezTo>
                  <a:close/>
                  <a:moveTo>
                    <a:pt x="1706880" y="1864943"/>
                  </a:moveTo>
                  <a:cubicBezTo>
                    <a:pt x="1650683" y="1875420"/>
                    <a:pt x="1611630" y="1925903"/>
                    <a:pt x="1557338" y="1923045"/>
                  </a:cubicBezTo>
                  <a:cubicBezTo>
                    <a:pt x="1587818" y="1883040"/>
                    <a:pt x="1640205" y="1865895"/>
                    <a:pt x="1706880" y="1864943"/>
                  </a:cubicBezTo>
                  <a:close/>
                  <a:moveTo>
                    <a:pt x="1711374" y="1786749"/>
                  </a:moveTo>
                  <a:cubicBezTo>
                    <a:pt x="1703070" y="1786540"/>
                    <a:pt x="1694735" y="1788505"/>
                    <a:pt x="1686877" y="1793506"/>
                  </a:cubicBezTo>
                  <a:cubicBezTo>
                    <a:pt x="1636395" y="1825891"/>
                    <a:pt x="1547812" y="1835416"/>
                    <a:pt x="1510665" y="1874468"/>
                  </a:cubicBezTo>
                  <a:cubicBezTo>
                    <a:pt x="1528762" y="1935428"/>
                    <a:pt x="1534477" y="2020201"/>
                    <a:pt x="1542097" y="2098306"/>
                  </a:cubicBezTo>
                  <a:cubicBezTo>
                    <a:pt x="1604962" y="2103068"/>
                    <a:pt x="1683067" y="2081161"/>
                    <a:pt x="1735455" y="2104021"/>
                  </a:cubicBezTo>
                  <a:cubicBezTo>
                    <a:pt x="1698307" y="2116403"/>
                    <a:pt x="1650682" y="2116403"/>
                    <a:pt x="1619250" y="2133548"/>
                  </a:cubicBezTo>
                  <a:cubicBezTo>
                    <a:pt x="1644967" y="2145931"/>
                    <a:pt x="1704975" y="2143073"/>
                    <a:pt x="1744980" y="2133548"/>
                  </a:cubicBezTo>
                  <a:cubicBezTo>
                    <a:pt x="1799272" y="2120213"/>
                    <a:pt x="1833562" y="2053538"/>
                    <a:pt x="1819275" y="1985911"/>
                  </a:cubicBezTo>
                  <a:cubicBezTo>
                    <a:pt x="1808797" y="1940191"/>
                    <a:pt x="1790700" y="1853513"/>
                    <a:pt x="1771650" y="1823986"/>
                  </a:cubicBezTo>
                  <a:cubicBezTo>
                    <a:pt x="1760934" y="1807555"/>
                    <a:pt x="1736288" y="1787374"/>
                    <a:pt x="1711374" y="1786749"/>
                  </a:cubicBezTo>
                  <a:close/>
                  <a:moveTo>
                    <a:pt x="1262063" y="1634438"/>
                  </a:moveTo>
                  <a:cubicBezTo>
                    <a:pt x="1271588" y="1634438"/>
                    <a:pt x="1279208" y="1643963"/>
                    <a:pt x="1279208" y="1655393"/>
                  </a:cubicBezTo>
                  <a:cubicBezTo>
                    <a:pt x="1279208" y="1666823"/>
                    <a:pt x="1271588" y="1676348"/>
                    <a:pt x="1262063" y="1676348"/>
                  </a:cubicBezTo>
                  <a:cubicBezTo>
                    <a:pt x="1252538" y="1676348"/>
                    <a:pt x="1244918" y="1666823"/>
                    <a:pt x="1244918" y="1655393"/>
                  </a:cubicBezTo>
                  <a:cubicBezTo>
                    <a:pt x="1244918" y="1643963"/>
                    <a:pt x="1252538" y="1634438"/>
                    <a:pt x="1262063" y="1634438"/>
                  </a:cubicBezTo>
                  <a:close/>
                  <a:moveTo>
                    <a:pt x="1109662" y="1547761"/>
                  </a:moveTo>
                  <a:cubicBezTo>
                    <a:pt x="1054417" y="1584908"/>
                    <a:pt x="994410" y="1619198"/>
                    <a:pt x="978217" y="1686826"/>
                  </a:cubicBezTo>
                  <a:cubicBezTo>
                    <a:pt x="1057275" y="1731593"/>
                    <a:pt x="1148715" y="1775408"/>
                    <a:pt x="1239202" y="1803031"/>
                  </a:cubicBezTo>
                  <a:cubicBezTo>
                    <a:pt x="1201102" y="1713496"/>
                    <a:pt x="1166812" y="1620151"/>
                    <a:pt x="1109662" y="1547761"/>
                  </a:cubicBezTo>
                  <a:close/>
                  <a:moveTo>
                    <a:pt x="1244918" y="1536331"/>
                  </a:moveTo>
                  <a:cubicBezTo>
                    <a:pt x="1254443" y="1536331"/>
                    <a:pt x="1262063" y="1545856"/>
                    <a:pt x="1262063" y="1557286"/>
                  </a:cubicBezTo>
                  <a:cubicBezTo>
                    <a:pt x="1262063" y="1568716"/>
                    <a:pt x="1254443" y="1578241"/>
                    <a:pt x="1244918" y="1578241"/>
                  </a:cubicBezTo>
                  <a:cubicBezTo>
                    <a:pt x="1235393" y="1578241"/>
                    <a:pt x="1227773" y="1568716"/>
                    <a:pt x="1227773" y="1557286"/>
                  </a:cubicBezTo>
                  <a:cubicBezTo>
                    <a:pt x="1227773" y="1545856"/>
                    <a:pt x="1235393" y="1536331"/>
                    <a:pt x="1244918" y="1536331"/>
                  </a:cubicBezTo>
                  <a:close/>
                  <a:moveTo>
                    <a:pt x="1369695" y="1516254"/>
                  </a:moveTo>
                  <a:cubicBezTo>
                    <a:pt x="1358265" y="1516328"/>
                    <a:pt x="1346120" y="1518947"/>
                    <a:pt x="1333500" y="1524901"/>
                  </a:cubicBezTo>
                  <a:cubicBezTo>
                    <a:pt x="1329690" y="1614436"/>
                    <a:pt x="1320165" y="1732546"/>
                    <a:pt x="1295400" y="1803031"/>
                  </a:cubicBezTo>
                  <a:cubicBezTo>
                    <a:pt x="1352550" y="1729688"/>
                    <a:pt x="1399222" y="1645868"/>
                    <a:pt x="1446847" y="1563001"/>
                  </a:cubicBezTo>
                  <a:cubicBezTo>
                    <a:pt x="1431845" y="1538712"/>
                    <a:pt x="1403985" y="1516030"/>
                    <a:pt x="1369695" y="1516254"/>
                  </a:cubicBezTo>
                  <a:close/>
                  <a:moveTo>
                    <a:pt x="1226820" y="1485848"/>
                  </a:moveTo>
                  <a:cubicBezTo>
                    <a:pt x="1205865" y="1483943"/>
                    <a:pt x="1187767" y="1510613"/>
                    <a:pt x="1159192" y="1499183"/>
                  </a:cubicBezTo>
                  <a:cubicBezTo>
                    <a:pt x="1152525" y="1506803"/>
                    <a:pt x="1146810" y="1514423"/>
                    <a:pt x="1140142" y="1521091"/>
                  </a:cubicBezTo>
                  <a:cubicBezTo>
                    <a:pt x="1202055" y="1596338"/>
                    <a:pt x="1230630" y="1703018"/>
                    <a:pt x="1278255" y="1789696"/>
                  </a:cubicBezTo>
                  <a:cubicBezTo>
                    <a:pt x="1303972" y="1704923"/>
                    <a:pt x="1301115" y="1612531"/>
                    <a:pt x="1306830" y="1520138"/>
                  </a:cubicBezTo>
                  <a:cubicBezTo>
                    <a:pt x="1271587" y="1522996"/>
                    <a:pt x="1251585" y="1488706"/>
                    <a:pt x="1226820" y="1485848"/>
                  </a:cubicBezTo>
                  <a:close/>
                  <a:moveTo>
                    <a:pt x="1185423" y="1384429"/>
                  </a:moveTo>
                  <a:cubicBezTo>
                    <a:pt x="1177721" y="1385523"/>
                    <a:pt x="1168955" y="1388931"/>
                    <a:pt x="1159192" y="1395361"/>
                  </a:cubicBezTo>
                  <a:cubicBezTo>
                    <a:pt x="1156335" y="1421078"/>
                    <a:pt x="1163002" y="1429651"/>
                    <a:pt x="1167765" y="1459178"/>
                  </a:cubicBezTo>
                  <a:cubicBezTo>
                    <a:pt x="1241107" y="1482514"/>
                    <a:pt x="1239336" y="1376772"/>
                    <a:pt x="1185423" y="1384429"/>
                  </a:cubicBezTo>
                  <a:close/>
                  <a:moveTo>
                    <a:pt x="926782" y="1315351"/>
                  </a:moveTo>
                  <a:cubicBezTo>
                    <a:pt x="868680" y="1303921"/>
                    <a:pt x="873442" y="1394408"/>
                    <a:pt x="876300" y="1448701"/>
                  </a:cubicBezTo>
                  <a:cubicBezTo>
                    <a:pt x="878205" y="1491563"/>
                    <a:pt x="900112" y="1536331"/>
                    <a:pt x="909637" y="1564906"/>
                  </a:cubicBezTo>
                  <a:cubicBezTo>
                    <a:pt x="914400" y="1577288"/>
                    <a:pt x="915352" y="1591576"/>
                    <a:pt x="926782" y="1594433"/>
                  </a:cubicBezTo>
                  <a:cubicBezTo>
                    <a:pt x="946785" y="1599196"/>
                    <a:pt x="1012507" y="1572526"/>
                    <a:pt x="1031557" y="1562048"/>
                  </a:cubicBezTo>
                  <a:cubicBezTo>
                    <a:pt x="1071562" y="1540141"/>
                    <a:pt x="1102995" y="1505851"/>
                    <a:pt x="1136332" y="1482991"/>
                  </a:cubicBezTo>
                  <a:cubicBezTo>
                    <a:pt x="1136332" y="1472513"/>
                    <a:pt x="1137285" y="1461083"/>
                    <a:pt x="1137285" y="1449653"/>
                  </a:cubicBezTo>
                  <a:cubicBezTo>
                    <a:pt x="1117282" y="1439176"/>
                    <a:pt x="1093470" y="1431556"/>
                    <a:pt x="1063942" y="1430603"/>
                  </a:cubicBezTo>
                  <a:cubicBezTo>
                    <a:pt x="1083945" y="1421078"/>
                    <a:pt x="1114425" y="1421078"/>
                    <a:pt x="1132522" y="1408696"/>
                  </a:cubicBezTo>
                  <a:cubicBezTo>
                    <a:pt x="1133475" y="1403933"/>
                    <a:pt x="1133475" y="1400123"/>
                    <a:pt x="1133475" y="1395361"/>
                  </a:cubicBezTo>
                  <a:cubicBezTo>
                    <a:pt x="1100137" y="1392503"/>
                    <a:pt x="1087755" y="1377263"/>
                    <a:pt x="1064895" y="1365833"/>
                  </a:cubicBezTo>
                  <a:cubicBezTo>
                    <a:pt x="1027747" y="1345831"/>
                    <a:pt x="973455" y="1323923"/>
                    <a:pt x="926782" y="1315351"/>
                  </a:cubicBezTo>
                  <a:close/>
                  <a:moveTo>
                    <a:pt x="718185" y="1302016"/>
                  </a:moveTo>
                  <a:cubicBezTo>
                    <a:pt x="688657" y="1333448"/>
                    <a:pt x="802957" y="1374406"/>
                    <a:pt x="839152" y="1376311"/>
                  </a:cubicBezTo>
                  <a:cubicBezTo>
                    <a:pt x="839152" y="1357261"/>
                    <a:pt x="849630" y="1339163"/>
                    <a:pt x="847725" y="1324876"/>
                  </a:cubicBezTo>
                  <a:cubicBezTo>
                    <a:pt x="804862" y="1317256"/>
                    <a:pt x="747712" y="1322018"/>
                    <a:pt x="718185" y="1302016"/>
                  </a:cubicBezTo>
                  <a:close/>
                  <a:moveTo>
                    <a:pt x="1359262" y="1301435"/>
                  </a:moveTo>
                  <a:cubicBezTo>
                    <a:pt x="1317247" y="1313088"/>
                    <a:pt x="1267063" y="1359165"/>
                    <a:pt x="1242060" y="1367738"/>
                  </a:cubicBezTo>
                  <a:cubicBezTo>
                    <a:pt x="1245870" y="1378216"/>
                    <a:pt x="1252537" y="1386788"/>
                    <a:pt x="1252537" y="1400123"/>
                  </a:cubicBezTo>
                  <a:cubicBezTo>
                    <a:pt x="1272540" y="1395361"/>
                    <a:pt x="1296352" y="1398218"/>
                    <a:pt x="1313497" y="1406791"/>
                  </a:cubicBezTo>
                  <a:cubicBezTo>
                    <a:pt x="1294447" y="1408696"/>
                    <a:pt x="1272540" y="1408696"/>
                    <a:pt x="1259205" y="1418221"/>
                  </a:cubicBezTo>
                  <a:cubicBezTo>
                    <a:pt x="1254442" y="1431556"/>
                    <a:pt x="1260157" y="1450606"/>
                    <a:pt x="1257300" y="1469656"/>
                  </a:cubicBezTo>
                  <a:cubicBezTo>
                    <a:pt x="1303972" y="1482991"/>
                    <a:pt x="1357312" y="1489658"/>
                    <a:pt x="1416367" y="1491563"/>
                  </a:cubicBezTo>
                  <a:cubicBezTo>
                    <a:pt x="1427797" y="1476323"/>
                    <a:pt x="1431607" y="1448701"/>
                    <a:pt x="1428750" y="1420126"/>
                  </a:cubicBezTo>
                  <a:cubicBezTo>
                    <a:pt x="1426845" y="1385836"/>
                    <a:pt x="1418272" y="1316303"/>
                    <a:pt x="1397317" y="1303921"/>
                  </a:cubicBezTo>
                  <a:cubicBezTo>
                    <a:pt x="1386363" y="1297491"/>
                    <a:pt x="1373266" y="1297551"/>
                    <a:pt x="1359262" y="1301435"/>
                  </a:cubicBezTo>
                  <a:close/>
                  <a:moveTo>
                    <a:pt x="1274445" y="1301063"/>
                  </a:moveTo>
                  <a:cubicBezTo>
                    <a:pt x="1218247" y="1305826"/>
                    <a:pt x="1145857" y="1341068"/>
                    <a:pt x="1089660" y="1316303"/>
                  </a:cubicBezTo>
                  <a:cubicBezTo>
                    <a:pt x="1089660" y="1320113"/>
                    <a:pt x="1085850" y="1318208"/>
                    <a:pt x="1084897" y="1321066"/>
                  </a:cubicBezTo>
                  <a:cubicBezTo>
                    <a:pt x="1122997" y="1351546"/>
                    <a:pt x="1152525" y="1358213"/>
                    <a:pt x="1204912" y="1355356"/>
                  </a:cubicBezTo>
                  <a:cubicBezTo>
                    <a:pt x="1228725" y="1338211"/>
                    <a:pt x="1249680" y="1317256"/>
                    <a:pt x="1274445" y="1301063"/>
                  </a:cubicBezTo>
                  <a:close/>
                  <a:moveTo>
                    <a:pt x="585787" y="1245818"/>
                  </a:moveTo>
                  <a:cubicBezTo>
                    <a:pt x="469582" y="1291538"/>
                    <a:pt x="361950" y="1370596"/>
                    <a:pt x="264795" y="1444891"/>
                  </a:cubicBezTo>
                  <a:cubicBezTo>
                    <a:pt x="357187" y="1643011"/>
                    <a:pt x="394335" y="1885898"/>
                    <a:pt x="401002" y="2119261"/>
                  </a:cubicBezTo>
                  <a:cubicBezTo>
                    <a:pt x="506730" y="2168791"/>
                    <a:pt x="599122" y="2240228"/>
                    <a:pt x="741045" y="2245943"/>
                  </a:cubicBezTo>
                  <a:cubicBezTo>
                    <a:pt x="724852" y="2128786"/>
                    <a:pt x="709612" y="2024011"/>
                    <a:pt x="700087" y="1913521"/>
                  </a:cubicBezTo>
                  <a:cubicBezTo>
                    <a:pt x="664845" y="1898281"/>
                    <a:pt x="612457" y="1914473"/>
                    <a:pt x="579120" y="1908758"/>
                  </a:cubicBezTo>
                  <a:cubicBezTo>
                    <a:pt x="579120" y="1868753"/>
                    <a:pt x="630555" y="1891613"/>
                    <a:pt x="635317" y="1863991"/>
                  </a:cubicBezTo>
                  <a:cubicBezTo>
                    <a:pt x="638175" y="1843036"/>
                    <a:pt x="606742" y="1841131"/>
                    <a:pt x="617220" y="1808746"/>
                  </a:cubicBezTo>
                  <a:cubicBezTo>
                    <a:pt x="643890" y="1818271"/>
                    <a:pt x="657225" y="1840178"/>
                    <a:pt x="685800" y="1847798"/>
                  </a:cubicBezTo>
                  <a:cubicBezTo>
                    <a:pt x="711517" y="1791601"/>
                    <a:pt x="685800" y="1691588"/>
                    <a:pt x="689610" y="1644916"/>
                  </a:cubicBezTo>
                  <a:cubicBezTo>
                    <a:pt x="689610" y="1636343"/>
                    <a:pt x="693420" y="1596338"/>
                    <a:pt x="713422" y="1603006"/>
                  </a:cubicBezTo>
                  <a:cubicBezTo>
                    <a:pt x="730567" y="1609673"/>
                    <a:pt x="712470" y="1709686"/>
                    <a:pt x="714375" y="1754453"/>
                  </a:cubicBezTo>
                  <a:cubicBezTo>
                    <a:pt x="716280" y="1795411"/>
                    <a:pt x="709612" y="1835416"/>
                    <a:pt x="725805" y="1861133"/>
                  </a:cubicBezTo>
                  <a:cubicBezTo>
                    <a:pt x="864870" y="1842083"/>
                    <a:pt x="1005840" y="1829701"/>
                    <a:pt x="1155382" y="1825891"/>
                  </a:cubicBezTo>
                  <a:cubicBezTo>
                    <a:pt x="1122045" y="1811603"/>
                    <a:pt x="1082992" y="1798268"/>
                    <a:pt x="1040130" y="1774456"/>
                  </a:cubicBezTo>
                  <a:cubicBezTo>
                    <a:pt x="1016317" y="1761121"/>
                    <a:pt x="942975" y="1733498"/>
                    <a:pt x="936307" y="1711591"/>
                  </a:cubicBezTo>
                  <a:cubicBezTo>
                    <a:pt x="925830" y="1676348"/>
                    <a:pt x="964882" y="1658251"/>
                    <a:pt x="971550" y="1627771"/>
                  </a:cubicBezTo>
                  <a:cubicBezTo>
                    <a:pt x="902017" y="1665871"/>
                    <a:pt x="887730" y="1591576"/>
                    <a:pt x="871537" y="1538236"/>
                  </a:cubicBezTo>
                  <a:cubicBezTo>
                    <a:pt x="856297" y="1490611"/>
                    <a:pt x="847725" y="1454416"/>
                    <a:pt x="843915" y="1426793"/>
                  </a:cubicBezTo>
                  <a:cubicBezTo>
                    <a:pt x="783907" y="1398218"/>
                    <a:pt x="719137" y="1369643"/>
                    <a:pt x="667702" y="1332496"/>
                  </a:cubicBezTo>
                  <a:cubicBezTo>
                    <a:pt x="658177" y="1325828"/>
                    <a:pt x="594360" y="1242008"/>
                    <a:pt x="585787" y="1245818"/>
                  </a:cubicBezTo>
                  <a:close/>
                  <a:moveTo>
                    <a:pt x="1434465" y="1194383"/>
                  </a:moveTo>
                  <a:cubicBezTo>
                    <a:pt x="1417320" y="1219148"/>
                    <a:pt x="1382077" y="1235341"/>
                    <a:pt x="1368742" y="1255343"/>
                  </a:cubicBezTo>
                  <a:cubicBezTo>
                    <a:pt x="1464945" y="1208671"/>
                    <a:pt x="1483042" y="1430603"/>
                    <a:pt x="1444942" y="1502041"/>
                  </a:cubicBezTo>
                  <a:cubicBezTo>
                    <a:pt x="1450657" y="1522996"/>
                    <a:pt x="1470660" y="1531568"/>
                    <a:pt x="1479232" y="1550618"/>
                  </a:cubicBezTo>
                  <a:cubicBezTo>
                    <a:pt x="1424940" y="1646821"/>
                    <a:pt x="1365885" y="1737308"/>
                    <a:pt x="1310640" y="1832558"/>
                  </a:cubicBezTo>
                  <a:cubicBezTo>
                    <a:pt x="1351597" y="1806841"/>
                    <a:pt x="1409700" y="1827796"/>
                    <a:pt x="1456372" y="1807793"/>
                  </a:cubicBezTo>
                  <a:cubicBezTo>
                    <a:pt x="1474470" y="1801126"/>
                    <a:pt x="1486852" y="1761121"/>
                    <a:pt x="1500187" y="1728736"/>
                  </a:cubicBezTo>
                  <a:cubicBezTo>
                    <a:pt x="1537335" y="1640153"/>
                    <a:pt x="1575435" y="1528711"/>
                    <a:pt x="1592580" y="1443938"/>
                  </a:cubicBezTo>
                  <a:cubicBezTo>
                    <a:pt x="1596390" y="1424888"/>
                    <a:pt x="1606867" y="1382978"/>
                    <a:pt x="1604962" y="1365833"/>
                  </a:cubicBezTo>
                  <a:cubicBezTo>
                    <a:pt x="1601152" y="1335353"/>
                    <a:pt x="1559242" y="1312493"/>
                    <a:pt x="1538287" y="1293443"/>
                  </a:cubicBezTo>
                  <a:cubicBezTo>
                    <a:pt x="1500187" y="1258201"/>
                    <a:pt x="1475422" y="1226768"/>
                    <a:pt x="1434465" y="1194383"/>
                  </a:cubicBezTo>
                  <a:close/>
                  <a:moveTo>
                    <a:pt x="1035367" y="998168"/>
                  </a:moveTo>
                  <a:cubicBezTo>
                    <a:pt x="1076325" y="1101038"/>
                    <a:pt x="1218247" y="1089608"/>
                    <a:pt x="1337309" y="1086750"/>
                  </a:cubicBezTo>
                  <a:cubicBezTo>
                    <a:pt x="1332547" y="1100085"/>
                    <a:pt x="1321117" y="1116278"/>
                    <a:pt x="1306829" y="1121993"/>
                  </a:cubicBezTo>
                  <a:cubicBezTo>
                    <a:pt x="1268729" y="1137233"/>
                    <a:pt x="1163002" y="1149615"/>
                    <a:pt x="1109662" y="1121040"/>
                  </a:cubicBezTo>
                  <a:cubicBezTo>
                    <a:pt x="1076325" y="1102943"/>
                    <a:pt x="1054417" y="1062938"/>
                    <a:pt x="1036320" y="1039125"/>
                  </a:cubicBezTo>
                  <a:cubicBezTo>
                    <a:pt x="1026795" y="1027695"/>
                    <a:pt x="982979" y="998168"/>
                    <a:pt x="1035367" y="998168"/>
                  </a:cubicBezTo>
                  <a:close/>
                  <a:moveTo>
                    <a:pt x="1045845" y="940066"/>
                  </a:moveTo>
                  <a:cubicBezTo>
                    <a:pt x="1105852" y="971498"/>
                    <a:pt x="1215390" y="974356"/>
                    <a:pt x="1296352" y="972451"/>
                  </a:cubicBezTo>
                  <a:cubicBezTo>
                    <a:pt x="1301115" y="989596"/>
                    <a:pt x="1301115" y="1011503"/>
                    <a:pt x="1301115" y="1033411"/>
                  </a:cubicBezTo>
                  <a:cubicBezTo>
                    <a:pt x="1196340" y="1038173"/>
                    <a:pt x="1073467" y="1012456"/>
                    <a:pt x="1045845" y="940066"/>
                  </a:cubicBezTo>
                  <a:close/>
                  <a:moveTo>
                    <a:pt x="1494473" y="901013"/>
                  </a:moveTo>
                  <a:cubicBezTo>
                    <a:pt x="1462088" y="961020"/>
                    <a:pt x="1417320" y="1027695"/>
                    <a:pt x="1323975" y="1029600"/>
                  </a:cubicBezTo>
                  <a:cubicBezTo>
                    <a:pt x="1322070" y="1010550"/>
                    <a:pt x="1320165" y="980070"/>
                    <a:pt x="1323975" y="968640"/>
                  </a:cubicBezTo>
                  <a:cubicBezTo>
                    <a:pt x="1395413" y="961973"/>
                    <a:pt x="1440180" y="925778"/>
                    <a:pt x="1494473" y="901013"/>
                  </a:cubicBezTo>
                  <a:close/>
                  <a:moveTo>
                    <a:pt x="470458" y="689181"/>
                  </a:moveTo>
                  <a:cubicBezTo>
                    <a:pt x="513665" y="689841"/>
                    <a:pt x="563522" y="738731"/>
                    <a:pt x="548640" y="809573"/>
                  </a:cubicBezTo>
                  <a:cubicBezTo>
                    <a:pt x="527685" y="797191"/>
                    <a:pt x="521970" y="743851"/>
                    <a:pt x="497205" y="741946"/>
                  </a:cubicBezTo>
                  <a:cubicBezTo>
                    <a:pt x="461010" y="739088"/>
                    <a:pt x="467677" y="811478"/>
                    <a:pt x="467677" y="853388"/>
                  </a:cubicBezTo>
                  <a:cubicBezTo>
                    <a:pt x="442912" y="831481"/>
                    <a:pt x="439102" y="761948"/>
                    <a:pt x="457200" y="726706"/>
                  </a:cubicBezTo>
                  <a:cubicBezTo>
                    <a:pt x="436245" y="717181"/>
                    <a:pt x="426720" y="738136"/>
                    <a:pt x="415290" y="745756"/>
                  </a:cubicBezTo>
                  <a:cubicBezTo>
                    <a:pt x="421005" y="705751"/>
                    <a:pt x="444535" y="688784"/>
                    <a:pt x="470458" y="689181"/>
                  </a:cubicBezTo>
                  <a:close/>
                  <a:moveTo>
                    <a:pt x="1596390" y="633361"/>
                  </a:moveTo>
                  <a:cubicBezTo>
                    <a:pt x="1595437" y="742898"/>
                    <a:pt x="1579245" y="853388"/>
                    <a:pt x="1552575" y="948638"/>
                  </a:cubicBezTo>
                  <a:cubicBezTo>
                    <a:pt x="1544955" y="976261"/>
                    <a:pt x="1533525" y="1017218"/>
                    <a:pt x="1517332" y="1050556"/>
                  </a:cubicBezTo>
                  <a:cubicBezTo>
                    <a:pt x="1505902" y="1073416"/>
                    <a:pt x="1471612" y="1120088"/>
                    <a:pt x="1475422" y="1141043"/>
                  </a:cubicBezTo>
                  <a:cubicBezTo>
                    <a:pt x="1479232" y="1162951"/>
                    <a:pt x="1554480" y="1220101"/>
                    <a:pt x="1570672" y="1235341"/>
                  </a:cubicBezTo>
                  <a:cubicBezTo>
                    <a:pt x="1600200" y="1262963"/>
                    <a:pt x="1654492" y="1300111"/>
                    <a:pt x="1659255" y="1335353"/>
                  </a:cubicBezTo>
                  <a:cubicBezTo>
                    <a:pt x="1664017" y="1372501"/>
                    <a:pt x="1642110" y="1423936"/>
                    <a:pt x="1631632" y="1460131"/>
                  </a:cubicBezTo>
                  <a:cubicBezTo>
                    <a:pt x="1595437" y="1581098"/>
                    <a:pt x="1560195" y="1692541"/>
                    <a:pt x="1519237" y="1800173"/>
                  </a:cubicBezTo>
                  <a:cubicBezTo>
                    <a:pt x="1568767" y="1775408"/>
                    <a:pt x="1643062" y="1741118"/>
                    <a:pt x="1706880" y="1739213"/>
                  </a:cubicBezTo>
                  <a:cubicBezTo>
                    <a:pt x="1792605" y="1600148"/>
                    <a:pt x="1842135" y="1435366"/>
                    <a:pt x="1842135" y="1258201"/>
                  </a:cubicBezTo>
                  <a:cubicBezTo>
                    <a:pt x="1842135" y="1015313"/>
                    <a:pt x="1748790" y="794333"/>
                    <a:pt x="1596390" y="633361"/>
                  </a:cubicBezTo>
                  <a:close/>
                  <a:moveTo>
                    <a:pt x="358140" y="579068"/>
                  </a:moveTo>
                  <a:cubicBezTo>
                    <a:pt x="344805" y="590498"/>
                    <a:pt x="331470" y="602881"/>
                    <a:pt x="319087" y="616216"/>
                  </a:cubicBezTo>
                  <a:cubicBezTo>
                    <a:pt x="157162" y="780046"/>
                    <a:pt x="57150" y="1006741"/>
                    <a:pt x="57150" y="1258201"/>
                  </a:cubicBezTo>
                  <a:cubicBezTo>
                    <a:pt x="57150" y="1508708"/>
                    <a:pt x="157162" y="1736356"/>
                    <a:pt x="319087" y="1900186"/>
                  </a:cubicBezTo>
                  <a:cubicBezTo>
                    <a:pt x="324802" y="1905901"/>
                    <a:pt x="330517" y="1911616"/>
                    <a:pt x="337185" y="1919236"/>
                  </a:cubicBezTo>
                  <a:cubicBezTo>
                    <a:pt x="331470" y="1857323"/>
                    <a:pt x="321945" y="1795411"/>
                    <a:pt x="305752" y="1731593"/>
                  </a:cubicBezTo>
                  <a:cubicBezTo>
                    <a:pt x="293370" y="1681111"/>
                    <a:pt x="270510" y="1637296"/>
                    <a:pt x="255270" y="1589671"/>
                  </a:cubicBezTo>
                  <a:cubicBezTo>
                    <a:pt x="240030" y="1544903"/>
                    <a:pt x="215265" y="1490611"/>
                    <a:pt x="208597" y="1445843"/>
                  </a:cubicBezTo>
                  <a:cubicBezTo>
                    <a:pt x="199072" y="1380121"/>
                    <a:pt x="260032" y="1376311"/>
                    <a:pt x="300037" y="1347736"/>
                  </a:cubicBezTo>
                  <a:cubicBezTo>
                    <a:pt x="360997" y="1302968"/>
                    <a:pt x="409575" y="1279156"/>
                    <a:pt x="475297" y="1239151"/>
                  </a:cubicBezTo>
                  <a:cubicBezTo>
                    <a:pt x="495300" y="1227721"/>
                    <a:pt x="554355" y="1197241"/>
                    <a:pt x="561022" y="1183906"/>
                  </a:cubicBezTo>
                  <a:cubicBezTo>
                    <a:pt x="574357" y="1157236"/>
                    <a:pt x="538162" y="1118183"/>
                    <a:pt x="528637" y="1097228"/>
                  </a:cubicBezTo>
                  <a:cubicBezTo>
                    <a:pt x="513397" y="1063891"/>
                    <a:pt x="504825" y="1035316"/>
                    <a:pt x="502920" y="1001978"/>
                  </a:cubicBezTo>
                  <a:cubicBezTo>
                    <a:pt x="447675" y="993406"/>
                    <a:pt x="405765" y="960068"/>
                    <a:pt x="380047" y="922921"/>
                  </a:cubicBezTo>
                  <a:cubicBezTo>
                    <a:pt x="337185" y="861008"/>
                    <a:pt x="308610" y="746708"/>
                    <a:pt x="344805" y="660031"/>
                  </a:cubicBezTo>
                  <a:cubicBezTo>
                    <a:pt x="347662" y="653363"/>
                    <a:pt x="361950" y="640028"/>
                    <a:pt x="363855" y="629551"/>
                  </a:cubicBezTo>
                  <a:cubicBezTo>
                    <a:pt x="366712" y="614311"/>
                    <a:pt x="361950" y="596213"/>
                    <a:pt x="358140" y="579068"/>
                  </a:cubicBezTo>
                  <a:close/>
                  <a:moveTo>
                    <a:pt x="1269757" y="513598"/>
                  </a:moveTo>
                  <a:cubicBezTo>
                    <a:pt x="1279267" y="518465"/>
                    <a:pt x="1280874" y="541683"/>
                    <a:pt x="1283018" y="546683"/>
                  </a:cubicBezTo>
                  <a:cubicBezTo>
                    <a:pt x="1310641" y="610501"/>
                    <a:pt x="1379221" y="692416"/>
                    <a:pt x="1429703" y="746708"/>
                  </a:cubicBezTo>
                  <a:cubicBezTo>
                    <a:pt x="1442085" y="760043"/>
                    <a:pt x="1463041" y="773378"/>
                    <a:pt x="1464946" y="781951"/>
                  </a:cubicBezTo>
                  <a:cubicBezTo>
                    <a:pt x="1471613" y="807668"/>
                    <a:pt x="1447800" y="839101"/>
                    <a:pt x="1450658" y="856246"/>
                  </a:cubicBezTo>
                  <a:cubicBezTo>
                    <a:pt x="1382078" y="900061"/>
                    <a:pt x="1305878" y="947686"/>
                    <a:pt x="1193483" y="936256"/>
                  </a:cubicBezTo>
                  <a:cubicBezTo>
                    <a:pt x="1169671" y="916253"/>
                    <a:pt x="1160146" y="869581"/>
                    <a:pt x="1183958" y="839101"/>
                  </a:cubicBezTo>
                  <a:cubicBezTo>
                    <a:pt x="1196340" y="860056"/>
                    <a:pt x="1188721" y="898156"/>
                    <a:pt x="1222058" y="903871"/>
                  </a:cubicBezTo>
                  <a:cubicBezTo>
                    <a:pt x="1284923" y="914348"/>
                    <a:pt x="1359218" y="864818"/>
                    <a:pt x="1404938" y="847673"/>
                  </a:cubicBezTo>
                  <a:cubicBezTo>
                    <a:pt x="1433513" y="800048"/>
                    <a:pt x="1403033" y="781951"/>
                    <a:pt x="1377316" y="751471"/>
                  </a:cubicBezTo>
                  <a:cubicBezTo>
                    <a:pt x="1324928" y="688606"/>
                    <a:pt x="1254443" y="610501"/>
                    <a:pt x="1257300" y="516203"/>
                  </a:cubicBezTo>
                  <a:cubicBezTo>
                    <a:pt x="1262539" y="512393"/>
                    <a:pt x="1266587" y="511976"/>
                    <a:pt x="1269757" y="513598"/>
                  </a:cubicBezTo>
                  <a:close/>
                  <a:moveTo>
                    <a:pt x="1051560" y="476198"/>
                  </a:moveTo>
                  <a:cubicBezTo>
                    <a:pt x="1072515" y="513345"/>
                    <a:pt x="1078230" y="552398"/>
                    <a:pt x="1107757" y="580973"/>
                  </a:cubicBezTo>
                  <a:cubicBezTo>
                    <a:pt x="1121092" y="594308"/>
                    <a:pt x="1145857" y="609548"/>
                    <a:pt x="1133475" y="644790"/>
                  </a:cubicBezTo>
                  <a:cubicBezTo>
                    <a:pt x="1130617" y="653363"/>
                    <a:pt x="1108710" y="671460"/>
                    <a:pt x="1096327" y="675270"/>
                  </a:cubicBezTo>
                  <a:cubicBezTo>
                    <a:pt x="1050607" y="688605"/>
                    <a:pt x="944880" y="678128"/>
                    <a:pt x="981075" y="621930"/>
                  </a:cubicBezTo>
                  <a:cubicBezTo>
                    <a:pt x="1019175" y="623835"/>
                    <a:pt x="1069657" y="645743"/>
                    <a:pt x="1097280" y="619073"/>
                  </a:cubicBezTo>
                  <a:cubicBezTo>
                    <a:pt x="1076325" y="583830"/>
                    <a:pt x="1037272" y="516203"/>
                    <a:pt x="1051560" y="476198"/>
                  </a:cubicBezTo>
                  <a:close/>
                  <a:moveTo>
                    <a:pt x="1466850" y="475246"/>
                  </a:moveTo>
                  <a:lnTo>
                    <a:pt x="1471612" y="475246"/>
                  </a:lnTo>
                  <a:cubicBezTo>
                    <a:pt x="1493520" y="520013"/>
                    <a:pt x="1511617" y="567638"/>
                    <a:pt x="1539240" y="606691"/>
                  </a:cubicBezTo>
                  <a:cubicBezTo>
                    <a:pt x="1521142" y="648601"/>
                    <a:pt x="1401127" y="686701"/>
                    <a:pt x="1403032" y="610501"/>
                  </a:cubicBezTo>
                  <a:cubicBezTo>
                    <a:pt x="1428750" y="599071"/>
                    <a:pt x="1473517" y="607643"/>
                    <a:pt x="1496377" y="593356"/>
                  </a:cubicBezTo>
                  <a:cubicBezTo>
                    <a:pt x="1483042" y="557161"/>
                    <a:pt x="1463992" y="526681"/>
                    <a:pt x="1466850" y="475246"/>
                  </a:cubicBezTo>
                  <a:close/>
                  <a:moveTo>
                    <a:pt x="620077" y="319036"/>
                  </a:moveTo>
                  <a:cubicBezTo>
                    <a:pt x="548640" y="323798"/>
                    <a:pt x="490537" y="353326"/>
                    <a:pt x="447675" y="399998"/>
                  </a:cubicBezTo>
                  <a:cubicBezTo>
                    <a:pt x="401002" y="450481"/>
                    <a:pt x="410527" y="544778"/>
                    <a:pt x="417195" y="613358"/>
                  </a:cubicBezTo>
                  <a:cubicBezTo>
                    <a:pt x="500062" y="560971"/>
                    <a:pt x="610552" y="618121"/>
                    <a:pt x="609600" y="706703"/>
                  </a:cubicBezTo>
                  <a:cubicBezTo>
                    <a:pt x="649605" y="705751"/>
                    <a:pt x="624840" y="657173"/>
                    <a:pt x="617220" y="625741"/>
                  </a:cubicBezTo>
                  <a:cubicBezTo>
                    <a:pt x="593407" y="522871"/>
                    <a:pt x="656272" y="412381"/>
                    <a:pt x="620077" y="319036"/>
                  </a:cubicBezTo>
                  <a:close/>
                  <a:moveTo>
                    <a:pt x="963930" y="312368"/>
                  </a:moveTo>
                  <a:cubicBezTo>
                    <a:pt x="988695" y="315226"/>
                    <a:pt x="1021080" y="338086"/>
                    <a:pt x="1002983" y="367613"/>
                  </a:cubicBezTo>
                  <a:cubicBezTo>
                    <a:pt x="907733" y="345706"/>
                    <a:pt x="860108" y="407618"/>
                    <a:pt x="831533" y="471436"/>
                  </a:cubicBezTo>
                  <a:cubicBezTo>
                    <a:pt x="805815" y="464768"/>
                    <a:pt x="815340" y="429526"/>
                    <a:pt x="822008" y="413333"/>
                  </a:cubicBezTo>
                  <a:cubicBezTo>
                    <a:pt x="839153" y="366661"/>
                    <a:pt x="907733" y="303796"/>
                    <a:pt x="963930" y="312368"/>
                  </a:cubicBezTo>
                  <a:close/>
                  <a:moveTo>
                    <a:pt x="776287" y="105676"/>
                  </a:moveTo>
                  <a:cubicBezTo>
                    <a:pt x="672465" y="135203"/>
                    <a:pt x="539115" y="211403"/>
                    <a:pt x="496252" y="305701"/>
                  </a:cubicBezTo>
                  <a:cubicBezTo>
                    <a:pt x="529590" y="300938"/>
                    <a:pt x="552450" y="283793"/>
                    <a:pt x="584835" y="281888"/>
                  </a:cubicBezTo>
                  <a:cubicBezTo>
                    <a:pt x="597217" y="280936"/>
                    <a:pt x="613410" y="287603"/>
                    <a:pt x="627697" y="283793"/>
                  </a:cubicBezTo>
                  <a:cubicBezTo>
                    <a:pt x="656272" y="276173"/>
                    <a:pt x="680085" y="213308"/>
                    <a:pt x="701040" y="189496"/>
                  </a:cubicBezTo>
                  <a:cubicBezTo>
                    <a:pt x="721995" y="165683"/>
                    <a:pt x="746760" y="156158"/>
                    <a:pt x="763905" y="135203"/>
                  </a:cubicBezTo>
                  <a:cubicBezTo>
                    <a:pt x="774382" y="129488"/>
                    <a:pt x="790575" y="129488"/>
                    <a:pt x="791527" y="113296"/>
                  </a:cubicBezTo>
                  <a:cubicBezTo>
                    <a:pt x="786765" y="107581"/>
                    <a:pt x="782002" y="103771"/>
                    <a:pt x="776287" y="105676"/>
                  </a:cubicBezTo>
                  <a:close/>
                  <a:moveTo>
                    <a:pt x="1009382" y="58824"/>
                  </a:moveTo>
                  <a:cubicBezTo>
                    <a:pt x="974348" y="61622"/>
                    <a:pt x="941308" y="69480"/>
                    <a:pt x="912495" y="83768"/>
                  </a:cubicBezTo>
                  <a:cubicBezTo>
                    <a:pt x="819150" y="130441"/>
                    <a:pt x="694372" y="206641"/>
                    <a:pt x="652462" y="303796"/>
                  </a:cubicBezTo>
                  <a:cubicBezTo>
                    <a:pt x="692467" y="397141"/>
                    <a:pt x="640080" y="482866"/>
                    <a:pt x="637222" y="578116"/>
                  </a:cubicBezTo>
                  <a:cubicBezTo>
                    <a:pt x="635317" y="628598"/>
                    <a:pt x="661035" y="672413"/>
                    <a:pt x="662940" y="727658"/>
                  </a:cubicBezTo>
                  <a:cubicBezTo>
                    <a:pt x="649605" y="750518"/>
                    <a:pt x="607695" y="753376"/>
                    <a:pt x="579120" y="751471"/>
                  </a:cubicBezTo>
                  <a:cubicBezTo>
                    <a:pt x="568642" y="702893"/>
                    <a:pt x="552450" y="648601"/>
                    <a:pt x="501967" y="642886"/>
                  </a:cubicBezTo>
                  <a:cubicBezTo>
                    <a:pt x="431482" y="635266"/>
                    <a:pt x="379095" y="694321"/>
                    <a:pt x="376237" y="755281"/>
                  </a:cubicBezTo>
                  <a:cubicBezTo>
                    <a:pt x="372427" y="827671"/>
                    <a:pt x="431482" y="947686"/>
                    <a:pt x="515302" y="939113"/>
                  </a:cubicBezTo>
                  <a:cubicBezTo>
                    <a:pt x="547687" y="936256"/>
                    <a:pt x="555307" y="903871"/>
                    <a:pt x="590550" y="903871"/>
                  </a:cubicBezTo>
                  <a:cubicBezTo>
                    <a:pt x="609600" y="941971"/>
                    <a:pt x="561022" y="953401"/>
                    <a:pt x="556260" y="981023"/>
                  </a:cubicBezTo>
                  <a:cubicBezTo>
                    <a:pt x="554355" y="987691"/>
                    <a:pt x="560070" y="1015313"/>
                    <a:pt x="562927" y="1028648"/>
                  </a:cubicBezTo>
                  <a:cubicBezTo>
                    <a:pt x="578167" y="1091513"/>
                    <a:pt x="612457" y="1173428"/>
                    <a:pt x="645795" y="1221053"/>
                  </a:cubicBezTo>
                  <a:cubicBezTo>
                    <a:pt x="687705" y="1282013"/>
                    <a:pt x="771525" y="1291538"/>
                    <a:pt x="861060" y="1297253"/>
                  </a:cubicBezTo>
                  <a:cubicBezTo>
                    <a:pt x="877252" y="1262963"/>
                    <a:pt x="936307" y="1265821"/>
                    <a:pt x="974407" y="1274393"/>
                  </a:cubicBezTo>
                  <a:cubicBezTo>
                    <a:pt x="927735" y="1256296"/>
                    <a:pt x="884872" y="1211528"/>
                    <a:pt x="849630" y="1172476"/>
                  </a:cubicBezTo>
                  <a:cubicBezTo>
                    <a:pt x="809625" y="1126756"/>
                    <a:pt x="767715" y="1079131"/>
                    <a:pt x="765810" y="1020076"/>
                  </a:cubicBezTo>
                  <a:cubicBezTo>
                    <a:pt x="842962" y="1126756"/>
                    <a:pt x="906780" y="1221053"/>
                    <a:pt x="1046797" y="1267726"/>
                  </a:cubicBezTo>
                  <a:cubicBezTo>
                    <a:pt x="1152525" y="1303921"/>
                    <a:pt x="1276350" y="1251533"/>
                    <a:pt x="1358265" y="1194383"/>
                  </a:cubicBezTo>
                  <a:cubicBezTo>
                    <a:pt x="1392555" y="1170571"/>
                    <a:pt x="1412557" y="1132471"/>
                    <a:pt x="1436370" y="1098181"/>
                  </a:cubicBezTo>
                  <a:cubicBezTo>
                    <a:pt x="1526857" y="968641"/>
                    <a:pt x="1568767" y="783856"/>
                    <a:pt x="1559242" y="604786"/>
                  </a:cubicBezTo>
                  <a:cubicBezTo>
                    <a:pt x="1555432" y="530491"/>
                    <a:pt x="1555432" y="457148"/>
                    <a:pt x="1530667" y="407618"/>
                  </a:cubicBezTo>
                  <a:cubicBezTo>
                    <a:pt x="1504950" y="355231"/>
                    <a:pt x="1417320" y="309511"/>
                    <a:pt x="1365885" y="356183"/>
                  </a:cubicBezTo>
                  <a:cubicBezTo>
                    <a:pt x="1356360" y="305701"/>
                    <a:pt x="1408747" y="274268"/>
                    <a:pt x="1469707" y="292366"/>
                  </a:cubicBezTo>
                  <a:cubicBezTo>
                    <a:pt x="1425892" y="236168"/>
                    <a:pt x="1380172" y="168541"/>
                    <a:pt x="1318260" y="133298"/>
                  </a:cubicBezTo>
                  <a:cubicBezTo>
                    <a:pt x="1237535" y="87578"/>
                    <a:pt x="1114484" y="50430"/>
                    <a:pt x="1009382" y="58824"/>
                  </a:cubicBezTo>
                  <a:close/>
                  <a:moveTo>
                    <a:pt x="1098589" y="2448"/>
                  </a:moveTo>
                  <a:cubicBezTo>
                    <a:pt x="1195625" y="10425"/>
                    <a:pt x="1289208" y="38048"/>
                    <a:pt x="1354455" y="87578"/>
                  </a:cubicBezTo>
                  <a:cubicBezTo>
                    <a:pt x="1410652" y="129488"/>
                    <a:pt x="1499235" y="219023"/>
                    <a:pt x="1531620" y="283793"/>
                  </a:cubicBezTo>
                  <a:cubicBezTo>
                    <a:pt x="1567815" y="356183"/>
                    <a:pt x="1587817" y="450481"/>
                    <a:pt x="1593532" y="549541"/>
                  </a:cubicBezTo>
                  <a:cubicBezTo>
                    <a:pt x="1603057" y="558113"/>
                    <a:pt x="1612582" y="566686"/>
                    <a:pt x="1621155" y="576211"/>
                  </a:cubicBezTo>
                  <a:cubicBezTo>
                    <a:pt x="1793557" y="750518"/>
                    <a:pt x="1899285" y="992453"/>
                    <a:pt x="1899285" y="1258201"/>
                  </a:cubicBezTo>
                  <a:cubicBezTo>
                    <a:pt x="1899285" y="1438223"/>
                    <a:pt x="1850707" y="1606816"/>
                    <a:pt x="1765935" y="1750643"/>
                  </a:cubicBezTo>
                  <a:cubicBezTo>
                    <a:pt x="1785937" y="1760168"/>
                    <a:pt x="1802130" y="1775408"/>
                    <a:pt x="1813560" y="1800173"/>
                  </a:cubicBezTo>
                  <a:cubicBezTo>
                    <a:pt x="1833562" y="1842083"/>
                    <a:pt x="1856422" y="1912568"/>
                    <a:pt x="1867852" y="1955431"/>
                  </a:cubicBezTo>
                  <a:cubicBezTo>
                    <a:pt x="1882140" y="2016391"/>
                    <a:pt x="1852612" y="2144026"/>
                    <a:pt x="1789747" y="2164028"/>
                  </a:cubicBezTo>
                  <a:cubicBezTo>
                    <a:pt x="1734502" y="2182126"/>
                    <a:pt x="1670685" y="2181173"/>
                    <a:pt x="1604010" y="2167838"/>
                  </a:cubicBezTo>
                  <a:cubicBezTo>
                    <a:pt x="1596390" y="2161171"/>
                    <a:pt x="1586865" y="2149741"/>
                    <a:pt x="1581150" y="2138311"/>
                  </a:cubicBezTo>
                  <a:cubicBezTo>
                    <a:pt x="1533525" y="2136406"/>
                    <a:pt x="1488757" y="2141168"/>
                    <a:pt x="1451610" y="2160218"/>
                  </a:cubicBezTo>
                  <a:cubicBezTo>
                    <a:pt x="1455420" y="2195461"/>
                    <a:pt x="1431607" y="2200223"/>
                    <a:pt x="1409700" y="2207843"/>
                  </a:cubicBezTo>
                  <a:cubicBezTo>
                    <a:pt x="1393507" y="2273566"/>
                    <a:pt x="1442085" y="2358338"/>
                    <a:pt x="1430655" y="2418346"/>
                  </a:cubicBezTo>
                  <a:cubicBezTo>
                    <a:pt x="1422082" y="2461208"/>
                    <a:pt x="1369695" y="2467876"/>
                    <a:pt x="1331595" y="2475496"/>
                  </a:cubicBezTo>
                  <a:cubicBezTo>
                    <a:pt x="1330642" y="2498356"/>
                    <a:pt x="1333500" y="2518358"/>
                    <a:pt x="1336357" y="2538361"/>
                  </a:cubicBezTo>
                  <a:cubicBezTo>
                    <a:pt x="1327785" y="2570746"/>
                    <a:pt x="1287780" y="2588843"/>
                    <a:pt x="1250632" y="2593606"/>
                  </a:cubicBezTo>
                  <a:cubicBezTo>
                    <a:pt x="1128712" y="2608846"/>
                    <a:pt x="942022" y="2615513"/>
                    <a:pt x="823912" y="2572651"/>
                  </a:cubicBezTo>
                  <a:cubicBezTo>
                    <a:pt x="790575" y="2491688"/>
                    <a:pt x="764857" y="2393581"/>
                    <a:pt x="737235" y="2301188"/>
                  </a:cubicBezTo>
                  <a:cubicBezTo>
                    <a:pt x="621982" y="2313571"/>
                    <a:pt x="528637" y="2251658"/>
                    <a:pt x="441007" y="2210701"/>
                  </a:cubicBezTo>
                  <a:cubicBezTo>
                    <a:pt x="410527" y="2197366"/>
                    <a:pt x="368617" y="2188793"/>
                    <a:pt x="357187" y="2164981"/>
                  </a:cubicBezTo>
                  <a:cubicBezTo>
                    <a:pt x="345757" y="2142121"/>
                    <a:pt x="350520" y="2097353"/>
                    <a:pt x="347662" y="2054491"/>
                  </a:cubicBezTo>
                  <a:cubicBezTo>
                    <a:pt x="345757" y="2036393"/>
                    <a:pt x="344805" y="2019248"/>
                    <a:pt x="343852" y="2001151"/>
                  </a:cubicBezTo>
                  <a:cubicBezTo>
                    <a:pt x="320992" y="1981148"/>
                    <a:pt x="299085" y="1961146"/>
                    <a:pt x="278130" y="1940191"/>
                  </a:cubicBezTo>
                  <a:cubicBezTo>
                    <a:pt x="106680" y="1765883"/>
                    <a:pt x="0" y="1523948"/>
                    <a:pt x="0" y="1258201"/>
                  </a:cubicBezTo>
                  <a:cubicBezTo>
                    <a:pt x="0" y="991501"/>
                    <a:pt x="106680" y="750518"/>
                    <a:pt x="278130" y="577163"/>
                  </a:cubicBezTo>
                  <a:cubicBezTo>
                    <a:pt x="302895" y="551446"/>
                    <a:pt x="328612" y="527633"/>
                    <a:pt x="356235" y="505726"/>
                  </a:cubicBezTo>
                  <a:cubicBezTo>
                    <a:pt x="360997" y="416191"/>
                    <a:pt x="386715" y="342848"/>
                    <a:pt x="450532" y="314273"/>
                  </a:cubicBezTo>
                  <a:cubicBezTo>
                    <a:pt x="481012" y="191401"/>
                    <a:pt x="591502" y="150443"/>
                    <a:pt x="695325" y="89483"/>
                  </a:cubicBezTo>
                  <a:cubicBezTo>
                    <a:pt x="734377" y="66623"/>
                    <a:pt x="777240" y="51383"/>
                    <a:pt x="822007" y="35191"/>
                  </a:cubicBezTo>
                  <a:cubicBezTo>
                    <a:pt x="901064" y="6139"/>
                    <a:pt x="1001553" y="-5529"/>
                    <a:pt x="1098589" y="24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6419FBF-CDCF-4542-A070-B76A3C3C939E}"/>
              </a:ext>
            </a:extLst>
          </p:cNvPr>
          <p:cNvGrpSpPr/>
          <p:nvPr/>
        </p:nvGrpSpPr>
        <p:grpSpPr>
          <a:xfrm>
            <a:off x="10716631" y="4868776"/>
            <a:ext cx="641266" cy="641266"/>
            <a:chOff x="10716631" y="4868776"/>
            <a:chExt cx="641266" cy="64126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FFD5913-FA46-4FA4-A1B1-5A01EA827483}"/>
                </a:ext>
              </a:extLst>
            </p:cNvPr>
            <p:cNvSpPr/>
            <p:nvPr/>
          </p:nvSpPr>
          <p:spPr bwMode="auto">
            <a:xfrm>
              <a:off x="1071663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A455F8A-0811-466E-B0FA-39B73F82686B}"/>
                </a:ext>
              </a:extLst>
            </p:cNvPr>
            <p:cNvSpPr>
              <a:spLocks/>
            </p:cNvSpPr>
            <p:nvPr/>
          </p:nvSpPr>
          <p:spPr bwMode="auto">
            <a:xfrm rot="19422995">
              <a:off x="10859154" y="5125392"/>
              <a:ext cx="356220" cy="128034"/>
            </a:xfrm>
            <a:custGeom>
              <a:avLst/>
              <a:gdLst>
                <a:gd name="connsiteX0" fmla="*/ 1649402 w 1720722"/>
                <a:gd name="connsiteY0" fmla="*/ 522119 h 618474"/>
                <a:gd name="connsiteX1" fmla="*/ 1674831 w 1720722"/>
                <a:gd name="connsiteY1" fmla="*/ 524500 h 618474"/>
                <a:gd name="connsiteX2" fmla="*/ 1709796 w 1720722"/>
                <a:gd name="connsiteY2" fmla="*/ 547509 h 618474"/>
                <a:gd name="connsiteX3" fmla="*/ 1710591 w 1720722"/>
                <a:gd name="connsiteY3" fmla="*/ 548303 h 618474"/>
                <a:gd name="connsiteX4" fmla="*/ 1696287 w 1720722"/>
                <a:gd name="connsiteY4" fmla="*/ 561791 h 618474"/>
                <a:gd name="connsiteX5" fmla="*/ 1694698 w 1720722"/>
                <a:gd name="connsiteY5" fmla="*/ 560204 h 618474"/>
                <a:gd name="connsiteX6" fmla="*/ 1649402 w 1720722"/>
                <a:gd name="connsiteY6" fmla="*/ 522119 h 618474"/>
                <a:gd name="connsiteX7" fmla="*/ 1676298 w 1720722"/>
                <a:gd name="connsiteY7" fmla="*/ 521447 h 618474"/>
                <a:gd name="connsiteX8" fmla="*/ 1677093 w 1720722"/>
                <a:gd name="connsiteY8" fmla="*/ 521447 h 618474"/>
                <a:gd name="connsiteX9" fmla="*/ 1719209 w 1720722"/>
                <a:gd name="connsiteY9" fmla="*/ 531739 h 618474"/>
                <a:gd name="connsiteX10" fmla="*/ 1720004 w 1720722"/>
                <a:gd name="connsiteY10" fmla="*/ 531739 h 618474"/>
                <a:gd name="connsiteX11" fmla="*/ 1712057 w 1720722"/>
                <a:gd name="connsiteY11" fmla="*/ 545990 h 618474"/>
                <a:gd name="connsiteX12" fmla="*/ 1712057 w 1720722"/>
                <a:gd name="connsiteY12" fmla="*/ 545199 h 618474"/>
                <a:gd name="connsiteX13" fmla="*/ 1676298 w 1720722"/>
                <a:gd name="connsiteY13" fmla="*/ 521447 h 618474"/>
                <a:gd name="connsiteX14" fmla="*/ 1623179 w 1720722"/>
                <a:gd name="connsiteY14" fmla="*/ 519094 h 618474"/>
                <a:gd name="connsiteX15" fmla="*/ 1644635 w 1720722"/>
                <a:gd name="connsiteY15" fmla="*/ 521480 h 618474"/>
                <a:gd name="connsiteX16" fmla="*/ 1693109 w 1720722"/>
                <a:gd name="connsiteY16" fmla="*/ 562827 h 618474"/>
                <a:gd name="connsiteX17" fmla="*/ 1693109 w 1720722"/>
                <a:gd name="connsiteY17" fmla="*/ 563622 h 618474"/>
                <a:gd name="connsiteX18" fmla="*/ 1678010 w 1720722"/>
                <a:gd name="connsiteY18" fmla="*/ 566803 h 618474"/>
                <a:gd name="connsiteX19" fmla="*/ 1677216 w 1720722"/>
                <a:gd name="connsiteY19" fmla="*/ 565213 h 618474"/>
                <a:gd name="connsiteX20" fmla="*/ 1676421 w 1720722"/>
                <a:gd name="connsiteY20" fmla="*/ 565213 h 618474"/>
                <a:gd name="connsiteX21" fmla="*/ 1623179 w 1720722"/>
                <a:gd name="connsiteY21" fmla="*/ 519094 h 618474"/>
                <a:gd name="connsiteX22" fmla="*/ 1578128 w 1720722"/>
                <a:gd name="connsiteY22" fmla="*/ 515059 h 618474"/>
                <a:gd name="connsiteX23" fmla="*/ 1619347 w 1720722"/>
                <a:gd name="connsiteY23" fmla="*/ 519038 h 618474"/>
                <a:gd name="connsiteX24" fmla="*/ 1674833 w 1720722"/>
                <a:gd name="connsiteY24" fmla="*/ 568379 h 618474"/>
                <a:gd name="connsiteX25" fmla="*/ 1675626 w 1720722"/>
                <a:gd name="connsiteY25" fmla="*/ 568379 h 618474"/>
                <a:gd name="connsiteX26" fmla="*/ 1647883 w 1720722"/>
                <a:gd name="connsiteY26" fmla="*/ 575542 h 618474"/>
                <a:gd name="connsiteX27" fmla="*/ 1647090 w 1720722"/>
                <a:gd name="connsiteY27" fmla="*/ 573950 h 618474"/>
                <a:gd name="connsiteX28" fmla="*/ 1646297 w 1720722"/>
                <a:gd name="connsiteY28" fmla="*/ 573154 h 618474"/>
                <a:gd name="connsiteX29" fmla="*/ 1578128 w 1720722"/>
                <a:gd name="connsiteY29" fmla="*/ 515059 h 618474"/>
                <a:gd name="connsiteX30" fmla="*/ 1539128 w 1720722"/>
                <a:gd name="connsiteY30" fmla="*/ 511025 h 618474"/>
                <a:gd name="connsiteX31" fmla="*/ 1574806 w 1720722"/>
                <a:gd name="connsiteY31" fmla="*/ 514209 h 618474"/>
                <a:gd name="connsiteX32" fmla="*/ 1644575 w 1720722"/>
                <a:gd name="connsiteY32" fmla="*/ 576290 h 618474"/>
                <a:gd name="connsiteX33" fmla="*/ 1645368 w 1720722"/>
                <a:gd name="connsiteY33" fmla="*/ 577086 h 618474"/>
                <a:gd name="connsiteX34" fmla="*/ 1614447 w 1720722"/>
                <a:gd name="connsiteY34" fmla="*/ 586637 h 618474"/>
                <a:gd name="connsiteX35" fmla="*/ 1613655 w 1720722"/>
                <a:gd name="connsiteY35" fmla="*/ 585841 h 618474"/>
                <a:gd name="connsiteX36" fmla="*/ 1613655 w 1720722"/>
                <a:gd name="connsiteY36" fmla="*/ 585045 h 618474"/>
                <a:gd name="connsiteX37" fmla="*/ 1539128 w 1720722"/>
                <a:gd name="connsiteY37" fmla="*/ 511025 h 618474"/>
                <a:gd name="connsiteX38" fmla="*/ 1704041 w 1720722"/>
                <a:gd name="connsiteY38" fmla="*/ 509979 h 618474"/>
                <a:gd name="connsiteX39" fmla="*/ 1715229 w 1720722"/>
                <a:gd name="connsiteY39" fmla="*/ 510178 h 618474"/>
                <a:gd name="connsiteX40" fmla="*/ 1716814 w 1720722"/>
                <a:gd name="connsiteY40" fmla="*/ 510178 h 618474"/>
                <a:gd name="connsiteX41" fmla="*/ 1719982 w 1720722"/>
                <a:gd name="connsiteY41" fmla="*/ 528507 h 618474"/>
                <a:gd name="connsiteX42" fmla="*/ 1677210 w 1720722"/>
                <a:gd name="connsiteY42" fmla="*/ 518147 h 618474"/>
                <a:gd name="connsiteX43" fmla="*/ 1675626 w 1720722"/>
                <a:gd name="connsiteY43" fmla="*/ 518147 h 618474"/>
                <a:gd name="connsiteX44" fmla="*/ 1704041 w 1720722"/>
                <a:gd name="connsiteY44" fmla="*/ 509979 h 618474"/>
                <a:gd name="connsiteX45" fmla="*/ 1490043 w 1720722"/>
                <a:gd name="connsiteY45" fmla="*/ 505646 h 618474"/>
                <a:gd name="connsiteX46" fmla="*/ 1535214 w 1720722"/>
                <a:gd name="connsiteY46" fmla="*/ 510411 h 618474"/>
                <a:gd name="connsiteX47" fmla="*/ 1611292 w 1720722"/>
                <a:gd name="connsiteY47" fmla="*/ 587442 h 618474"/>
                <a:gd name="connsiteX48" fmla="*/ 1612084 w 1720722"/>
                <a:gd name="connsiteY48" fmla="*/ 588236 h 618474"/>
                <a:gd name="connsiteX49" fmla="*/ 1583555 w 1720722"/>
                <a:gd name="connsiteY49" fmla="*/ 593795 h 618474"/>
                <a:gd name="connsiteX50" fmla="*/ 1581970 w 1720722"/>
                <a:gd name="connsiteY50" fmla="*/ 592206 h 618474"/>
                <a:gd name="connsiteX51" fmla="*/ 1490043 w 1720722"/>
                <a:gd name="connsiteY51" fmla="*/ 505646 h 618474"/>
                <a:gd name="connsiteX52" fmla="*/ 1449027 w 1720722"/>
                <a:gd name="connsiteY52" fmla="*/ 501611 h 618474"/>
                <a:gd name="connsiteX53" fmla="*/ 1485487 w 1720722"/>
                <a:gd name="connsiteY53" fmla="*/ 505578 h 618474"/>
                <a:gd name="connsiteX54" fmla="*/ 1579809 w 1720722"/>
                <a:gd name="connsiteY54" fmla="*/ 594443 h 618474"/>
                <a:gd name="connsiteX55" fmla="*/ 1551275 w 1720722"/>
                <a:gd name="connsiteY55" fmla="*/ 593649 h 618474"/>
                <a:gd name="connsiteX56" fmla="*/ 1550482 w 1720722"/>
                <a:gd name="connsiteY56" fmla="*/ 591269 h 618474"/>
                <a:gd name="connsiteX57" fmla="*/ 1449027 w 1720722"/>
                <a:gd name="connsiteY57" fmla="*/ 501611 h 618474"/>
                <a:gd name="connsiteX58" fmla="*/ 1401286 w 1720722"/>
                <a:gd name="connsiteY58" fmla="*/ 496904 h 618474"/>
                <a:gd name="connsiteX59" fmla="*/ 1444073 w 1720722"/>
                <a:gd name="connsiteY59" fmla="*/ 501657 h 618474"/>
                <a:gd name="connsiteX60" fmla="*/ 1547870 w 1720722"/>
                <a:gd name="connsiteY60" fmla="*/ 593546 h 618474"/>
                <a:gd name="connsiteX61" fmla="*/ 1547870 w 1720722"/>
                <a:gd name="connsiteY61" fmla="*/ 594338 h 618474"/>
                <a:gd name="connsiteX62" fmla="*/ 1497952 w 1720722"/>
                <a:gd name="connsiteY62" fmla="*/ 592754 h 618474"/>
                <a:gd name="connsiteX63" fmla="*/ 1498745 w 1720722"/>
                <a:gd name="connsiteY63" fmla="*/ 591169 h 618474"/>
                <a:gd name="connsiteX64" fmla="*/ 1497952 w 1720722"/>
                <a:gd name="connsiteY64" fmla="*/ 590377 h 618474"/>
                <a:gd name="connsiteX65" fmla="*/ 1401286 w 1720722"/>
                <a:gd name="connsiteY65" fmla="*/ 496904 h 618474"/>
                <a:gd name="connsiteX66" fmla="*/ 1354554 w 1720722"/>
                <a:gd name="connsiteY66" fmla="*/ 492198 h 618474"/>
                <a:gd name="connsiteX67" fmla="*/ 1397326 w 1720722"/>
                <a:gd name="connsiteY67" fmla="*/ 496958 h 618474"/>
                <a:gd name="connsiteX68" fmla="*/ 1494750 w 1720722"/>
                <a:gd name="connsiteY68" fmla="*/ 592952 h 618474"/>
                <a:gd name="connsiteX69" fmla="*/ 1443266 w 1720722"/>
                <a:gd name="connsiteY69" fmla="*/ 588192 h 618474"/>
                <a:gd name="connsiteX70" fmla="*/ 1444058 w 1720722"/>
                <a:gd name="connsiteY70" fmla="*/ 586605 h 618474"/>
                <a:gd name="connsiteX71" fmla="*/ 1443266 w 1720722"/>
                <a:gd name="connsiteY71" fmla="*/ 586605 h 618474"/>
                <a:gd name="connsiteX72" fmla="*/ 1354554 w 1720722"/>
                <a:gd name="connsiteY72" fmla="*/ 492198 h 618474"/>
                <a:gd name="connsiteX73" fmla="*/ 1704988 w 1720722"/>
                <a:gd name="connsiteY73" fmla="*/ 488951 h 618474"/>
                <a:gd name="connsiteX74" fmla="*/ 1715298 w 1720722"/>
                <a:gd name="connsiteY74" fmla="*/ 507074 h 618474"/>
                <a:gd name="connsiteX75" fmla="*/ 1677230 w 1720722"/>
                <a:gd name="connsiteY75" fmla="*/ 513378 h 618474"/>
                <a:gd name="connsiteX76" fmla="*/ 1653437 w 1720722"/>
                <a:gd name="connsiteY76" fmla="*/ 507862 h 618474"/>
                <a:gd name="connsiteX77" fmla="*/ 1702609 w 1720722"/>
                <a:gd name="connsiteY77" fmla="*/ 489739 h 618474"/>
                <a:gd name="connsiteX78" fmla="*/ 1704988 w 1720722"/>
                <a:gd name="connsiteY78" fmla="*/ 488951 h 618474"/>
                <a:gd name="connsiteX79" fmla="*/ 1302107 w 1720722"/>
                <a:gd name="connsiteY79" fmla="*/ 487155 h 618474"/>
                <a:gd name="connsiteX80" fmla="*/ 1350549 w 1720722"/>
                <a:gd name="connsiteY80" fmla="*/ 491916 h 618474"/>
                <a:gd name="connsiteX81" fmla="*/ 1440286 w 1720722"/>
                <a:gd name="connsiteY81" fmla="*/ 587933 h 618474"/>
                <a:gd name="connsiteX82" fmla="*/ 1440286 w 1720722"/>
                <a:gd name="connsiteY82" fmla="*/ 588727 h 618474"/>
                <a:gd name="connsiteX83" fmla="*/ 1408521 w 1720722"/>
                <a:gd name="connsiteY83" fmla="*/ 591108 h 618474"/>
                <a:gd name="connsiteX84" fmla="*/ 1408521 w 1720722"/>
                <a:gd name="connsiteY84" fmla="*/ 589521 h 618474"/>
                <a:gd name="connsiteX85" fmla="*/ 1406932 w 1720722"/>
                <a:gd name="connsiteY85" fmla="*/ 589521 h 618474"/>
                <a:gd name="connsiteX86" fmla="*/ 1302107 w 1720722"/>
                <a:gd name="connsiteY86" fmla="*/ 487155 h 618474"/>
                <a:gd name="connsiteX87" fmla="*/ 1261763 w 1720722"/>
                <a:gd name="connsiteY87" fmla="*/ 482448 h 618474"/>
                <a:gd name="connsiteX88" fmla="*/ 1299009 w 1720722"/>
                <a:gd name="connsiteY88" fmla="*/ 486418 h 618474"/>
                <a:gd name="connsiteX89" fmla="*/ 1405201 w 1720722"/>
                <a:gd name="connsiteY89" fmla="*/ 592832 h 618474"/>
                <a:gd name="connsiteX90" fmla="*/ 1405993 w 1720722"/>
                <a:gd name="connsiteY90" fmla="*/ 592832 h 618474"/>
                <a:gd name="connsiteX91" fmla="*/ 1343388 w 1720722"/>
                <a:gd name="connsiteY91" fmla="*/ 603950 h 618474"/>
                <a:gd name="connsiteX92" fmla="*/ 1343388 w 1720722"/>
                <a:gd name="connsiteY92" fmla="*/ 603155 h 618474"/>
                <a:gd name="connsiteX93" fmla="*/ 1342595 w 1720722"/>
                <a:gd name="connsiteY93" fmla="*/ 602361 h 618474"/>
                <a:gd name="connsiteX94" fmla="*/ 1261763 w 1720722"/>
                <a:gd name="connsiteY94" fmla="*/ 482448 h 618474"/>
                <a:gd name="connsiteX95" fmla="*/ 1218393 w 1720722"/>
                <a:gd name="connsiteY95" fmla="*/ 477741 h 618474"/>
                <a:gd name="connsiteX96" fmla="*/ 1243752 w 1720722"/>
                <a:gd name="connsiteY96" fmla="*/ 480914 h 618474"/>
                <a:gd name="connsiteX97" fmla="*/ 1258809 w 1720722"/>
                <a:gd name="connsiteY97" fmla="*/ 482501 h 618474"/>
                <a:gd name="connsiteX98" fmla="*/ 1340434 w 1720722"/>
                <a:gd name="connsiteY98" fmla="*/ 603897 h 618474"/>
                <a:gd name="connsiteX99" fmla="*/ 1340434 w 1720722"/>
                <a:gd name="connsiteY99" fmla="*/ 605484 h 618474"/>
                <a:gd name="connsiteX100" fmla="*/ 1308735 w 1720722"/>
                <a:gd name="connsiteY100" fmla="*/ 605484 h 618474"/>
                <a:gd name="connsiteX101" fmla="*/ 1308735 w 1720722"/>
                <a:gd name="connsiteY101" fmla="*/ 603897 h 618474"/>
                <a:gd name="connsiteX102" fmla="*/ 1218393 w 1720722"/>
                <a:gd name="connsiteY102" fmla="*/ 477741 h 618474"/>
                <a:gd name="connsiteX103" fmla="*/ 1683622 w 1720722"/>
                <a:gd name="connsiteY103" fmla="*/ 473034 h 618474"/>
                <a:gd name="connsiteX104" fmla="*/ 1701849 w 1720722"/>
                <a:gd name="connsiteY104" fmla="*/ 486458 h 618474"/>
                <a:gd name="connsiteX105" fmla="*/ 1649546 w 1720722"/>
                <a:gd name="connsiteY105" fmla="*/ 506990 h 618474"/>
                <a:gd name="connsiteX106" fmla="*/ 1624187 w 1720722"/>
                <a:gd name="connsiteY106" fmla="*/ 502252 h 618474"/>
                <a:gd name="connsiteX107" fmla="*/ 1682037 w 1720722"/>
                <a:gd name="connsiteY107" fmla="*/ 473823 h 618474"/>
                <a:gd name="connsiteX108" fmla="*/ 1683622 w 1720722"/>
                <a:gd name="connsiteY108" fmla="*/ 473034 h 618474"/>
                <a:gd name="connsiteX109" fmla="*/ 1165273 w 1720722"/>
                <a:gd name="connsiteY109" fmla="*/ 472362 h 618474"/>
                <a:gd name="connsiteX110" fmla="*/ 1214381 w 1720722"/>
                <a:gd name="connsiteY110" fmla="*/ 477905 h 618474"/>
                <a:gd name="connsiteX111" fmla="*/ 1305469 w 1720722"/>
                <a:gd name="connsiteY111" fmla="*/ 604616 h 618474"/>
                <a:gd name="connsiteX112" fmla="*/ 1304677 w 1720722"/>
                <a:gd name="connsiteY112" fmla="*/ 606200 h 618474"/>
                <a:gd name="connsiteX113" fmla="*/ 1265074 w 1720722"/>
                <a:gd name="connsiteY113" fmla="*/ 606992 h 618474"/>
                <a:gd name="connsiteX114" fmla="*/ 1265074 w 1720722"/>
                <a:gd name="connsiteY114" fmla="*/ 605408 h 618474"/>
                <a:gd name="connsiteX115" fmla="*/ 1264281 w 1720722"/>
                <a:gd name="connsiteY115" fmla="*/ 605408 h 618474"/>
                <a:gd name="connsiteX116" fmla="*/ 1165273 w 1720722"/>
                <a:gd name="connsiteY116" fmla="*/ 472362 h 618474"/>
                <a:gd name="connsiteX117" fmla="*/ 1095343 w 1720722"/>
                <a:gd name="connsiteY117" fmla="*/ 464293 h 618474"/>
                <a:gd name="connsiteX118" fmla="*/ 1161119 w 1720722"/>
                <a:gd name="connsiteY118" fmla="*/ 471432 h 618474"/>
                <a:gd name="connsiteX119" fmla="*/ 1261763 w 1720722"/>
                <a:gd name="connsiteY119" fmla="*/ 607867 h 618474"/>
                <a:gd name="connsiteX120" fmla="*/ 1223724 w 1720722"/>
                <a:gd name="connsiteY120" fmla="*/ 608660 h 618474"/>
                <a:gd name="connsiteX121" fmla="*/ 1224517 w 1720722"/>
                <a:gd name="connsiteY121" fmla="*/ 607074 h 618474"/>
                <a:gd name="connsiteX122" fmla="*/ 1222932 w 1720722"/>
                <a:gd name="connsiteY122" fmla="*/ 607074 h 618474"/>
                <a:gd name="connsiteX123" fmla="*/ 1135759 w 1720722"/>
                <a:gd name="connsiteY123" fmla="*/ 521405 h 618474"/>
                <a:gd name="connsiteX124" fmla="*/ 1095343 w 1720722"/>
                <a:gd name="connsiteY124" fmla="*/ 464293 h 618474"/>
                <a:gd name="connsiteX125" fmla="*/ 1051637 w 1720722"/>
                <a:gd name="connsiteY125" fmla="*/ 458914 h 618474"/>
                <a:gd name="connsiteX126" fmla="*/ 1090491 w 1720722"/>
                <a:gd name="connsiteY126" fmla="*/ 463673 h 618474"/>
                <a:gd name="connsiteX127" fmla="*/ 1133309 w 1720722"/>
                <a:gd name="connsiteY127" fmla="*/ 523161 h 618474"/>
                <a:gd name="connsiteX128" fmla="*/ 1219738 w 1720722"/>
                <a:gd name="connsiteY128" fmla="*/ 608823 h 618474"/>
                <a:gd name="connsiteX129" fmla="*/ 1218152 w 1720722"/>
                <a:gd name="connsiteY129" fmla="*/ 613582 h 618474"/>
                <a:gd name="connsiteX130" fmla="*/ 1176920 w 1720722"/>
                <a:gd name="connsiteY130" fmla="*/ 611996 h 618474"/>
                <a:gd name="connsiteX131" fmla="*/ 1176920 w 1720722"/>
                <a:gd name="connsiteY131" fmla="*/ 610410 h 618474"/>
                <a:gd name="connsiteX132" fmla="*/ 1176127 w 1720722"/>
                <a:gd name="connsiteY132" fmla="*/ 609617 h 618474"/>
                <a:gd name="connsiteX133" fmla="*/ 1090491 w 1720722"/>
                <a:gd name="connsiteY133" fmla="*/ 511263 h 618474"/>
                <a:gd name="connsiteX134" fmla="*/ 1051637 w 1720722"/>
                <a:gd name="connsiteY134" fmla="*/ 458914 h 618474"/>
                <a:gd name="connsiteX135" fmla="*/ 1654916 w 1720722"/>
                <a:gd name="connsiteY135" fmla="*/ 454666 h 618474"/>
                <a:gd name="connsiteX136" fmla="*/ 1681006 w 1720722"/>
                <a:gd name="connsiteY136" fmla="*/ 470580 h 618474"/>
                <a:gd name="connsiteX137" fmla="*/ 1620920 w 1720722"/>
                <a:gd name="connsiteY137" fmla="*/ 501611 h 618474"/>
                <a:gd name="connsiteX138" fmla="*/ 1579809 w 1720722"/>
                <a:gd name="connsiteY138" fmla="*/ 495245 h 618474"/>
                <a:gd name="connsiteX139" fmla="*/ 1652544 w 1720722"/>
                <a:gd name="connsiteY139" fmla="*/ 456258 h 618474"/>
                <a:gd name="connsiteX140" fmla="*/ 1653335 w 1720722"/>
                <a:gd name="connsiteY140" fmla="*/ 456258 h 618474"/>
                <a:gd name="connsiteX141" fmla="*/ 1654916 w 1720722"/>
                <a:gd name="connsiteY141" fmla="*/ 454666 h 618474"/>
                <a:gd name="connsiteX142" fmla="*/ 1001207 w 1720722"/>
                <a:gd name="connsiteY142" fmla="*/ 453198 h 618474"/>
                <a:gd name="connsiteX143" fmla="*/ 1038464 w 1720722"/>
                <a:gd name="connsiteY143" fmla="*/ 457169 h 618474"/>
                <a:gd name="connsiteX144" fmla="*/ 1046390 w 1720722"/>
                <a:gd name="connsiteY144" fmla="*/ 458757 h 618474"/>
                <a:gd name="connsiteX145" fmla="*/ 1088403 w 1720722"/>
                <a:gd name="connsiteY145" fmla="*/ 512764 h 618474"/>
                <a:gd name="connsiteX146" fmla="*/ 1174014 w 1720722"/>
                <a:gd name="connsiteY146" fmla="*/ 612041 h 618474"/>
                <a:gd name="connsiteX147" fmla="*/ 1131209 w 1720722"/>
                <a:gd name="connsiteY147" fmla="*/ 606481 h 618474"/>
                <a:gd name="connsiteX148" fmla="*/ 1131209 w 1720722"/>
                <a:gd name="connsiteY148" fmla="*/ 604099 h 618474"/>
                <a:gd name="connsiteX149" fmla="*/ 1130416 w 1720722"/>
                <a:gd name="connsiteY149" fmla="*/ 603304 h 618474"/>
                <a:gd name="connsiteX150" fmla="*/ 1063037 w 1720722"/>
                <a:gd name="connsiteY150" fmla="*/ 538973 h 618474"/>
                <a:gd name="connsiteX151" fmla="*/ 1001207 w 1720722"/>
                <a:gd name="connsiteY151" fmla="*/ 453198 h 618474"/>
                <a:gd name="connsiteX152" fmla="*/ 959182 w 1720722"/>
                <a:gd name="connsiteY152" fmla="*/ 447483 h 618474"/>
                <a:gd name="connsiteX153" fmla="*/ 975822 w 1720722"/>
                <a:gd name="connsiteY153" fmla="*/ 449867 h 618474"/>
                <a:gd name="connsiteX154" fmla="*/ 997215 w 1720722"/>
                <a:gd name="connsiteY154" fmla="*/ 452251 h 618474"/>
                <a:gd name="connsiteX155" fmla="*/ 1060604 w 1720722"/>
                <a:gd name="connsiteY155" fmla="*/ 540474 h 618474"/>
                <a:gd name="connsiteX156" fmla="*/ 1127955 w 1720722"/>
                <a:gd name="connsiteY156" fmla="*/ 605646 h 618474"/>
                <a:gd name="connsiteX157" fmla="*/ 1127955 w 1720722"/>
                <a:gd name="connsiteY157" fmla="*/ 607236 h 618474"/>
                <a:gd name="connsiteX158" fmla="*/ 1074867 w 1720722"/>
                <a:gd name="connsiteY158" fmla="*/ 603262 h 618474"/>
                <a:gd name="connsiteX159" fmla="*/ 1074867 w 1720722"/>
                <a:gd name="connsiteY159" fmla="*/ 600878 h 618474"/>
                <a:gd name="connsiteX160" fmla="*/ 1018609 w 1720722"/>
                <a:gd name="connsiteY160" fmla="*/ 527757 h 618474"/>
                <a:gd name="connsiteX161" fmla="*/ 959182 w 1720722"/>
                <a:gd name="connsiteY161" fmla="*/ 447483 h 618474"/>
                <a:gd name="connsiteX162" fmla="*/ 911441 w 1720722"/>
                <a:gd name="connsiteY162" fmla="*/ 440423 h 618474"/>
                <a:gd name="connsiteX163" fmla="*/ 954222 w 1720722"/>
                <a:gd name="connsiteY163" fmla="*/ 446772 h 618474"/>
                <a:gd name="connsiteX164" fmla="*/ 1016016 w 1720722"/>
                <a:gd name="connsiteY164" fmla="*/ 529309 h 618474"/>
                <a:gd name="connsiteX165" fmla="*/ 1071473 w 1720722"/>
                <a:gd name="connsiteY165" fmla="*/ 602323 h 618474"/>
                <a:gd name="connsiteX166" fmla="*/ 1041368 w 1720722"/>
                <a:gd name="connsiteY166" fmla="*/ 595974 h 618474"/>
                <a:gd name="connsiteX167" fmla="*/ 1041368 w 1720722"/>
                <a:gd name="connsiteY167" fmla="*/ 593593 h 618474"/>
                <a:gd name="connsiteX168" fmla="*/ 1040576 w 1720722"/>
                <a:gd name="connsiteY168" fmla="*/ 593593 h 618474"/>
                <a:gd name="connsiteX169" fmla="*/ 938377 w 1720722"/>
                <a:gd name="connsiteY169" fmla="*/ 497564 h 618474"/>
                <a:gd name="connsiteX170" fmla="*/ 911441 w 1720722"/>
                <a:gd name="connsiteY170" fmla="*/ 440423 h 618474"/>
                <a:gd name="connsiteX171" fmla="*/ 873450 w 1720722"/>
                <a:gd name="connsiteY171" fmla="*/ 434035 h 618474"/>
                <a:gd name="connsiteX172" fmla="*/ 907557 w 1720722"/>
                <a:gd name="connsiteY172" fmla="*/ 439590 h 618474"/>
                <a:gd name="connsiteX173" fmla="*/ 936111 w 1720722"/>
                <a:gd name="connsiteY173" fmla="*/ 498318 h 618474"/>
                <a:gd name="connsiteX174" fmla="*/ 1036844 w 1720722"/>
                <a:gd name="connsiteY174" fmla="*/ 595141 h 618474"/>
                <a:gd name="connsiteX175" fmla="*/ 978149 w 1720722"/>
                <a:gd name="connsiteY175" fmla="*/ 592760 h 618474"/>
                <a:gd name="connsiteX176" fmla="*/ 978149 w 1720722"/>
                <a:gd name="connsiteY176" fmla="*/ 591173 h 618474"/>
                <a:gd name="connsiteX177" fmla="*/ 977356 w 1720722"/>
                <a:gd name="connsiteY177" fmla="*/ 591173 h 618474"/>
                <a:gd name="connsiteX178" fmla="*/ 902797 w 1720722"/>
                <a:gd name="connsiteY178" fmla="*/ 512604 h 618474"/>
                <a:gd name="connsiteX179" fmla="*/ 873450 w 1720722"/>
                <a:gd name="connsiteY179" fmla="*/ 434035 h 618474"/>
                <a:gd name="connsiteX180" fmla="*/ 1618459 w 1720722"/>
                <a:gd name="connsiteY180" fmla="*/ 428656 h 618474"/>
                <a:gd name="connsiteX181" fmla="*/ 1651756 w 1720722"/>
                <a:gd name="connsiteY181" fmla="*/ 453267 h 618474"/>
                <a:gd name="connsiteX182" fmla="*/ 1576440 w 1720722"/>
                <a:gd name="connsiteY182" fmla="*/ 494551 h 618474"/>
                <a:gd name="connsiteX183" fmla="*/ 1534422 w 1720722"/>
                <a:gd name="connsiteY183" fmla="*/ 488199 h 618474"/>
                <a:gd name="connsiteX184" fmla="*/ 1615287 w 1720722"/>
                <a:gd name="connsiteY184" fmla="*/ 429450 h 618474"/>
                <a:gd name="connsiteX185" fmla="*/ 1618459 w 1720722"/>
                <a:gd name="connsiteY185" fmla="*/ 428656 h 618474"/>
                <a:gd name="connsiteX186" fmla="*/ 842520 w 1720722"/>
                <a:gd name="connsiteY186" fmla="*/ 427647 h 618474"/>
                <a:gd name="connsiteX187" fmla="*/ 870236 w 1720722"/>
                <a:gd name="connsiteY187" fmla="*/ 433205 h 618474"/>
                <a:gd name="connsiteX188" fmla="*/ 899537 w 1720722"/>
                <a:gd name="connsiteY188" fmla="*/ 514201 h 618474"/>
                <a:gd name="connsiteX189" fmla="*/ 973975 w 1720722"/>
                <a:gd name="connsiteY189" fmla="*/ 592814 h 618474"/>
                <a:gd name="connsiteX190" fmla="*/ 932796 w 1720722"/>
                <a:gd name="connsiteY190" fmla="*/ 588844 h 618474"/>
                <a:gd name="connsiteX191" fmla="*/ 932004 w 1720722"/>
                <a:gd name="connsiteY191" fmla="*/ 587256 h 618474"/>
                <a:gd name="connsiteX192" fmla="*/ 877363 w 1720722"/>
                <a:gd name="connsiteY192" fmla="*/ 531671 h 618474"/>
                <a:gd name="connsiteX193" fmla="*/ 842520 w 1720722"/>
                <a:gd name="connsiteY193" fmla="*/ 427647 h 618474"/>
                <a:gd name="connsiteX194" fmla="*/ 803521 w 1720722"/>
                <a:gd name="connsiteY194" fmla="*/ 418906 h 618474"/>
                <a:gd name="connsiteX195" fmla="*/ 838417 w 1720722"/>
                <a:gd name="connsiteY195" fmla="*/ 426845 h 618474"/>
                <a:gd name="connsiteX196" fmla="*/ 874899 w 1720722"/>
                <a:gd name="connsiteY196" fmla="*/ 533233 h 618474"/>
                <a:gd name="connsiteX197" fmla="*/ 927243 w 1720722"/>
                <a:gd name="connsiteY197" fmla="*/ 588015 h 618474"/>
                <a:gd name="connsiteX198" fmla="*/ 906623 w 1720722"/>
                <a:gd name="connsiteY198" fmla="*/ 583252 h 618474"/>
                <a:gd name="connsiteX199" fmla="*/ 874899 w 1720722"/>
                <a:gd name="connsiteY199" fmla="*/ 575312 h 618474"/>
                <a:gd name="connsiteX200" fmla="*/ 875692 w 1720722"/>
                <a:gd name="connsiteY200" fmla="*/ 573724 h 618474"/>
                <a:gd name="connsiteX201" fmla="*/ 874899 w 1720722"/>
                <a:gd name="connsiteY201" fmla="*/ 572930 h 618474"/>
                <a:gd name="connsiteX202" fmla="*/ 814624 w 1720722"/>
                <a:gd name="connsiteY202" fmla="*/ 485597 h 618474"/>
                <a:gd name="connsiteX203" fmla="*/ 803521 w 1720722"/>
                <a:gd name="connsiteY203" fmla="*/ 418906 h 618474"/>
                <a:gd name="connsiteX204" fmla="*/ 1596416 w 1720722"/>
                <a:gd name="connsiteY204" fmla="*/ 414321 h 618474"/>
                <a:gd name="connsiteX205" fmla="*/ 1615446 w 1720722"/>
                <a:gd name="connsiteY205" fmla="*/ 426231 h 618474"/>
                <a:gd name="connsiteX206" fmla="*/ 1614653 w 1720722"/>
                <a:gd name="connsiteY206" fmla="*/ 427025 h 618474"/>
                <a:gd name="connsiteX207" fmla="*/ 1530603 w 1720722"/>
                <a:gd name="connsiteY207" fmla="*/ 488164 h 618474"/>
                <a:gd name="connsiteX208" fmla="*/ 1489371 w 1720722"/>
                <a:gd name="connsiteY208" fmla="*/ 481812 h 618474"/>
                <a:gd name="connsiteX209" fmla="*/ 1592451 w 1720722"/>
                <a:gd name="connsiteY209" fmla="*/ 415909 h 618474"/>
                <a:gd name="connsiteX210" fmla="*/ 1593244 w 1720722"/>
                <a:gd name="connsiteY210" fmla="*/ 415909 h 618474"/>
                <a:gd name="connsiteX211" fmla="*/ 1596416 w 1720722"/>
                <a:gd name="connsiteY211" fmla="*/ 414321 h 618474"/>
                <a:gd name="connsiteX212" fmla="*/ 760151 w 1720722"/>
                <a:gd name="connsiteY212" fmla="*/ 409492 h 618474"/>
                <a:gd name="connsiteX213" fmla="*/ 800524 w 1720722"/>
                <a:gd name="connsiteY213" fmla="*/ 419014 h 618474"/>
                <a:gd name="connsiteX214" fmla="*/ 811607 w 1720722"/>
                <a:gd name="connsiteY214" fmla="*/ 486466 h 618474"/>
                <a:gd name="connsiteX215" fmla="*/ 871770 w 1720722"/>
                <a:gd name="connsiteY215" fmla="*/ 574551 h 618474"/>
                <a:gd name="connsiteX216" fmla="*/ 871770 w 1720722"/>
                <a:gd name="connsiteY216" fmla="*/ 576139 h 618474"/>
                <a:gd name="connsiteX217" fmla="*/ 832980 w 1720722"/>
                <a:gd name="connsiteY217" fmla="*/ 574551 h 618474"/>
                <a:gd name="connsiteX218" fmla="*/ 832980 w 1720722"/>
                <a:gd name="connsiteY218" fmla="*/ 573758 h 618474"/>
                <a:gd name="connsiteX219" fmla="*/ 832189 w 1720722"/>
                <a:gd name="connsiteY219" fmla="*/ 572964 h 618474"/>
                <a:gd name="connsiteX220" fmla="*/ 760151 w 1720722"/>
                <a:gd name="connsiteY220" fmla="*/ 409492 h 618474"/>
                <a:gd name="connsiteX221" fmla="*/ 1574453 w 1720722"/>
                <a:gd name="connsiteY221" fmla="*/ 404533 h 618474"/>
                <a:gd name="connsiteX222" fmla="*/ 1591576 w 1720722"/>
                <a:gd name="connsiteY222" fmla="*/ 412851 h 618474"/>
                <a:gd name="connsiteX223" fmla="*/ 1485472 w 1720722"/>
                <a:gd name="connsiteY223" fmla="*/ 481776 h 618474"/>
                <a:gd name="connsiteX224" fmla="*/ 1483097 w 1720722"/>
                <a:gd name="connsiteY224" fmla="*/ 480984 h 618474"/>
                <a:gd name="connsiteX225" fmla="*/ 1446673 w 1720722"/>
                <a:gd name="connsiteY225" fmla="*/ 476230 h 618474"/>
                <a:gd name="connsiteX226" fmla="*/ 1554360 w 1720722"/>
                <a:gd name="connsiteY226" fmla="*/ 407305 h 618474"/>
                <a:gd name="connsiteX227" fmla="*/ 1556736 w 1720722"/>
                <a:gd name="connsiteY227" fmla="*/ 405721 h 618474"/>
                <a:gd name="connsiteX228" fmla="*/ 1574453 w 1720722"/>
                <a:gd name="connsiteY228" fmla="*/ 404533 h 618474"/>
                <a:gd name="connsiteX229" fmla="*/ 730901 w 1720722"/>
                <a:gd name="connsiteY229" fmla="*/ 401760 h 618474"/>
                <a:gd name="connsiteX230" fmla="*/ 756996 w 1720722"/>
                <a:gd name="connsiteY230" fmla="*/ 408892 h 618474"/>
                <a:gd name="connsiteX231" fmla="*/ 829744 w 1720722"/>
                <a:gd name="connsiteY231" fmla="*/ 574519 h 618474"/>
                <a:gd name="connsiteX232" fmla="*/ 784672 w 1720722"/>
                <a:gd name="connsiteY232" fmla="*/ 565802 h 618474"/>
                <a:gd name="connsiteX233" fmla="*/ 785462 w 1720722"/>
                <a:gd name="connsiteY233" fmla="*/ 565010 h 618474"/>
                <a:gd name="connsiteX234" fmla="*/ 784672 w 1720722"/>
                <a:gd name="connsiteY234" fmla="*/ 564217 h 618474"/>
                <a:gd name="connsiteX235" fmla="*/ 730901 w 1720722"/>
                <a:gd name="connsiteY235" fmla="*/ 401760 h 618474"/>
                <a:gd name="connsiteX236" fmla="*/ 687195 w 1720722"/>
                <a:gd name="connsiteY236" fmla="*/ 389656 h 618474"/>
                <a:gd name="connsiteX237" fmla="*/ 727539 w 1720722"/>
                <a:gd name="connsiteY237" fmla="*/ 400762 h 618474"/>
                <a:gd name="connsiteX238" fmla="*/ 781331 w 1720722"/>
                <a:gd name="connsiteY238" fmla="*/ 564979 h 618474"/>
                <a:gd name="connsiteX239" fmla="*/ 781331 w 1720722"/>
                <a:gd name="connsiteY239" fmla="*/ 565772 h 618474"/>
                <a:gd name="connsiteX240" fmla="*/ 746524 w 1720722"/>
                <a:gd name="connsiteY240" fmla="*/ 559426 h 618474"/>
                <a:gd name="connsiteX241" fmla="*/ 747315 w 1720722"/>
                <a:gd name="connsiteY241" fmla="*/ 557839 h 618474"/>
                <a:gd name="connsiteX242" fmla="*/ 746524 w 1720722"/>
                <a:gd name="connsiteY242" fmla="*/ 557839 h 618474"/>
                <a:gd name="connsiteX243" fmla="*/ 687195 w 1720722"/>
                <a:gd name="connsiteY243" fmla="*/ 389656 h 618474"/>
                <a:gd name="connsiteX244" fmla="*/ 1524276 w 1720722"/>
                <a:gd name="connsiteY244" fmla="*/ 385431 h 618474"/>
                <a:gd name="connsiteX245" fmla="*/ 1552913 w 1720722"/>
                <a:gd name="connsiteY245" fmla="*/ 404771 h 618474"/>
                <a:gd name="connsiteX246" fmla="*/ 1552120 w 1720722"/>
                <a:gd name="connsiteY246" fmla="*/ 404771 h 618474"/>
                <a:gd name="connsiteX247" fmla="*/ 1441933 w 1720722"/>
                <a:gd name="connsiteY247" fmla="*/ 475387 h 618474"/>
                <a:gd name="connsiteX248" fmla="*/ 1423701 w 1720722"/>
                <a:gd name="connsiteY248" fmla="*/ 473006 h 618474"/>
                <a:gd name="connsiteX249" fmla="*/ 1391200 w 1720722"/>
                <a:gd name="connsiteY249" fmla="*/ 468246 h 618474"/>
                <a:gd name="connsiteX250" fmla="*/ 1495045 w 1720722"/>
                <a:gd name="connsiteY250" fmla="*/ 393663 h 618474"/>
                <a:gd name="connsiteX251" fmla="*/ 1497423 w 1720722"/>
                <a:gd name="connsiteY251" fmla="*/ 390490 h 618474"/>
                <a:gd name="connsiteX252" fmla="*/ 1524276 w 1720722"/>
                <a:gd name="connsiteY252" fmla="*/ 385431 h 618474"/>
                <a:gd name="connsiteX253" fmla="*/ 1467109 w 1720722"/>
                <a:gd name="connsiteY253" fmla="*/ 379880 h 618474"/>
                <a:gd name="connsiteX254" fmla="*/ 1493405 w 1720722"/>
                <a:gd name="connsiteY254" fmla="*/ 390388 h 618474"/>
                <a:gd name="connsiteX255" fmla="*/ 1387028 w 1720722"/>
                <a:gd name="connsiteY255" fmla="*/ 467318 h 618474"/>
                <a:gd name="connsiteX256" fmla="*/ 1341778 w 1720722"/>
                <a:gd name="connsiteY256" fmla="*/ 460973 h 618474"/>
                <a:gd name="connsiteX257" fmla="*/ 1370357 w 1720722"/>
                <a:gd name="connsiteY257" fmla="*/ 428457 h 618474"/>
                <a:gd name="connsiteX258" fmla="*/ 1437835 w 1720722"/>
                <a:gd name="connsiteY258" fmla="*/ 384837 h 618474"/>
                <a:gd name="connsiteX259" fmla="*/ 1440216 w 1720722"/>
                <a:gd name="connsiteY259" fmla="*/ 382458 h 618474"/>
                <a:gd name="connsiteX260" fmla="*/ 1467109 w 1720722"/>
                <a:gd name="connsiteY260" fmla="*/ 379880 h 618474"/>
                <a:gd name="connsiteX261" fmla="*/ 650549 w 1720722"/>
                <a:gd name="connsiteY261" fmla="*/ 378562 h 618474"/>
                <a:gd name="connsiteX262" fmla="*/ 683859 w 1720722"/>
                <a:gd name="connsiteY262" fmla="*/ 388872 h 618474"/>
                <a:gd name="connsiteX263" fmla="*/ 743340 w 1720722"/>
                <a:gd name="connsiteY263" fmla="*/ 559387 h 618474"/>
                <a:gd name="connsiteX264" fmla="*/ 705272 w 1720722"/>
                <a:gd name="connsiteY264" fmla="*/ 553042 h 618474"/>
                <a:gd name="connsiteX265" fmla="*/ 705272 w 1720722"/>
                <a:gd name="connsiteY265" fmla="*/ 551456 h 618474"/>
                <a:gd name="connsiteX266" fmla="*/ 705272 w 1720722"/>
                <a:gd name="connsiteY266" fmla="*/ 550663 h 618474"/>
                <a:gd name="connsiteX267" fmla="*/ 650549 w 1720722"/>
                <a:gd name="connsiteY267" fmla="*/ 378562 h 618474"/>
                <a:gd name="connsiteX268" fmla="*/ 1396652 w 1720722"/>
                <a:gd name="connsiteY268" fmla="*/ 369053 h 618474"/>
                <a:gd name="connsiteX269" fmla="*/ 1436251 w 1720722"/>
                <a:gd name="connsiteY269" fmla="*/ 382535 h 618474"/>
                <a:gd name="connsiteX270" fmla="*/ 1368141 w 1720722"/>
                <a:gd name="connsiteY270" fmla="*/ 426155 h 618474"/>
                <a:gd name="connsiteX271" fmla="*/ 1338838 w 1720722"/>
                <a:gd name="connsiteY271" fmla="*/ 460258 h 618474"/>
                <a:gd name="connsiteX272" fmla="*/ 1282607 w 1720722"/>
                <a:gd name="connsiteY272" fmla="*/ 452327 h 618474"/>
                <a:gd name="connsiteX273" fmla="*/ 1322998 w 1720722"/>
                <a:gd name="connsiteY273" fmla="*/ 396811 h 618474"/>
                <a:gd name="connsiteX274" fmla="*/ 1393484 w 1720722"/>
                <a:gd name="connsiteY274" fmla="*/ 370639 h 618474"/>
                <a:gd name="connsiteX275" fmla="*/ 1394276 w 1720722"/>
                <a:gd name="connsiteY275" fmla="*/ 370639 h 618474"/>
                <a:gd name="connsiteX276" fmla="*/ 1396652 w 1720722"/>
                <a:gd name="connsiteY276" fmla="*/ 369053 h 618474"/>
                <a:gd name="connsiteX277" fmla="*/ 611886 w 1720722"/>
                <a:gd name="connsiteY277" fmla="*/ 365786 h 618474"/>
                <a:gd name="connsiteX278" fmla="*/ 647585 w 1720722"/>
                <a:gd name="connsiteY278" fmla="*/ 377696 h 618474"/>
                <a:gd name="connsiteX279" fmla="*/ 702324 w 1720722"/>
                <a:gd name="connsiteY279" fmla="*/ 552385 h 618474"/>
                <a:gd name="connsiteX280" fmla="*/ 702324 w 1720722"/>
                <a:gd name="connsiteY280" fmla="*/ 553179 h 618474"/>
                <a:gd name="connsiteX281" fmla="*/ 657105 w 1720722"/>
                <a:gd name="connsiteY281" fmla="*/ 545239 h 618474"/>
                <a:gd name="connsiteX282" fmla="*/ 656312 w 1720722"/>
                <a:gd name="connsiteY282" fmla="*/ 544444 h 618474"/>
                <a:gd name="connsiteX283" fmla="*/ 656312 w 1720722"/>
                <a:gd name="connsiteY283" fmla="*/ 543650 h 618474"/>
                <a:gd name="connsiteX284" fmla="*/ 611886 w 1720722"/>
                <a:gd name="connsiteY284" fmla="*/ 365786 h 618474"/>
                <a:gd name="connsiteX285" fmla="*/ 572091 w 1720722"/>
                <a:gd name="connsiteY285" fmla="*/ 351666 h 618474"/>
                <a:gd name="connsiteX286" fmla="*/ 576053 w 1720722"/>
                <a:gd name="connsiteY286" fmla="*/ 353253 h 618474"/>
                <a:gd name="connsiteX287" fmla="*/ 608535 w 1720722"/>
                <a:gd name="connsiteY287" fmla="*/ 365158 h 618474"/>
                <a:gd name="connsiteX288" fmla="*/ 652902 w 1720722"/>
                <a:gd name="connsiteY288" fmla="*/ 544525 h 618474"/>
                <a:gd name="connsiteX289" fmla="*/ 593482 w 1720722"/>
                <a:gd name="connsiteY289" fmla="*/ 522302 h 618474"/>
                <a:gd name="connsiteX290" fmla="*/ 593482 w 1720722"/>
                <a:gd name="connsiteY290" fmla="*/ 520715 h 618474"/>
                <a:gd name="connsiteX291" fmla="*/ 593482 w 1720722"/>
                <a:gd name="connsiteY291" fmla="*/ 519921 h 618474"/>
                <a:gd name="connsiteX292" fmla="*/ 572091 w 1720722"/>
                <a:gd name="connsiteY292" fmla="*/ 351666 h 618474"/>
                <a:gd name="connsiteX293" fmla="*/ 1344484 w 1720722"/>
                <a:gd name="connsiteY293" fmla="*/ 333086 h 618474"/>
                <a:gd name="connsiteX294" fmla="*/ 1392545 w 1720722"/>
                <a:gd name="connsiteY294" fmla="*/ 367582 h 618474"/>
                <a:gd name="connsiteX295" fmla="*/ 1320386 w 1720722"/>
                <a:gd name="connsiteY295" fmla="*/ 394574 h 618474"/>
                <a:gd name="connsiteX296" fmla="*/ 1279152 w 1720722"/>
                <a:gd name="connsiteY296" fmla="*/ 452526 h 618474"/>
                <a:gd name="connsiteX297" fmla="*/ 1235539 w 1720722"/>
                <a:gd name="connsiteY297" fmla="*/ 446175 h 618474"/>
                <a:gd name="connsiteX298" fmla="*/ 1265671 w 1720722"/>
                <a:gd name="connsiteY298" fmla="*/ 399337 h 618474"/>
                <a:gd name="connsiteX299" fmla="*/ 1329901 w 1720722"/>
                <a:gd name="connsiteY299" fmla="*/ 337415 h 618474"/>
                <a:gd name="connsiteX300" fmla="*/ 1333866 w 1720722"/>
                <a:gd name="connsiteY300" fmla="*/ 334240 h 618474"/>
                <a:gd name="connsiteX301" fmla="*/ 1344484 w 1720722"/>
                <a:gd name="connsiteY301" fmla="*/ 333086 h 618474"/>
                <a:gd name="connsiteX302" fmla="*/ 512054 w 1720722"/>
                <a:gd name="connsiteY302" fmla="*/ 328468 h 618474"/>
                <a:gd name="connsiteX303" fmla="*/ 569010 w 1720722"/>
                <a:gd name="connsiteY303" fmla="*/ 349910 h 618474"/>
                <a:gd name="connsiteX304" fmla="*/ 590369 w 1720722"/>
                <a:gd name="connsiteY304" fmla="*/ 521452 h 618474"/>
                <a:gd name="connsiteX305" fmla="*/ 590369 w 1720722"/>
                <a:gd name="connsiteY305" fmla="*/ 523041 h 618474"/>
                <a:gd name="connsiteX306" fmla="*/ 569801 w 1720722"/>
                <a:gd name="connsiteY306" fmla="*/ 525423 h 618474"/>
                <a:gd name="connsiteX307" fmla="*/ 569801 w 1720722"/>
                <a:gd name="connsiteY307" fmla="*/ 524629 h 618474"/>
                <a:gd name="connsiteX308" fmla="*/ 569010 w 1720722"/>
                <a:gd name="connsiteY308" fmla="*/ 523835 h 618474"/>
                <a:gd name="connsiteX309" fmla="*/ 512054 w 1720722"/>
                <a:gd name="connsiteY309" fmla="*/ 328468 h 618474"/>
                <a:gd name="connsiteX310" fmla="*/ 1315153 w 1720722"/>
                <a:gd name="connsiteY310" fmla="*/ 323013 h 618474"/>
                <a:gd name="connsiteX311" fmla="*/ 1329339 w 1720722"/>
                <a:gd name="connsiteY311" fmla="*/ 334204 h 618474"/>
                <a:gd name="connsiteX312" fmla="*/ 1328545 w 1720722"/>
                <a:gd name="connsiteY312" fmla="*/ 334204 h 618474"/>
                <a:gd name="connsiteX313" fmla="*/ 1263471 w 1720722"/>
                <a:gd name="connsiteY313" fmla="*/ 397590 h 618474"/>
                <a:gd name="connsiteX314" fmla="*/ 1232521 w 1720722"/>
                <a:gd name="connsiteY314" fmla="*/ 445129 h 618474"/>
                <a:gd name="connsiteX315" fmla="*/ 1192841 w 1720722"/>
                <a:gd name="connsiteY315" fmla="*/ 439583 h 618474"/>
                <a:gd name="connsiteX316" fmla="*/ 1294421 w 1720722"/>
                <a:gd name="connsiteY316" fmla="*/ 326281 h 618474"/>
                <a:gd name="connsiteX317" fmla="*/ 1299182 w 1720722"/>
                <a:gd name="connsiteY317" fmla="*/ 323112 h 618474"/>
                <a:gd name="connsiteX318" fmla="*/ 1315153 w 1720722"/>
                <a:gd name="connsiteY318" fmla="*/ 323013 h 618474"/>
                <a:gd name="connsiteX319" fmla="*/ 475526 w 1720722"/>
                <a:gd name="connsiteY319" fmla="*/ 315020 h 618474"/>
                <a:gd name="connsiteX320" fmla="*/ 498467 w 1720722"/>
                <a:gd name="connsiteY320" fmla="*/ 323757 h 618474"/>
                <a:gd name="connsiteX321" fmla="*/ 508751 w 1720722"/>
                <a:gd name="connsiteY321" fmla="*/ 326935 h 618474"/>
                <a:gd name="connsiteX322" fmla="*/ 566498 w 1720722"/>
                <a:gd name="connsiteY322" fmla="*/ 525515 h 618474"/>
                <a:gd name="connsiteX323" fmla="*/ 510333 w 1720722"/>
                <a:gd name="connsiteY323" fmla="*/ 500096 h 618474"/>
                <a:gd name="connsiteX324" fmla="*/ 511124 w 1720722"/>
                <a:gd name="connsiteY324" fmla="*/ 497713 h 618474"/>
                <a:gd name="connsiteX325" fmla="*/ 510333 w 1720722"/>
                <a:gd name="connsiteY325" fmla="*/ 496919 h 618474"/>
                <a:gd name="connsiteX326" fmla="*/ 475526 w 1720722"/>
                <a:gd name="connsiteY326" fmla="*/ 315020 h 618474"/>
                <a:gd name="connsiteX327" fmla="*/ 1267346 w 1720722"/>
                <a:gd name="connsiteY327" fmla="*/ 313675 h 618474"/>
                <a:gd name="connsiteX328" fmla="*/ 1292693 w 1720722"/>
                <a:gd name="connsiteY328" fmla="*/ 323190 h 618474"/>
                <a:gd name="connsiteX329" fmla="*/ 1188929 w 1720722"/>
                <a:gd name="connsiteY329" fmla="*/ 439750 h 618474"/>
                <a:gd name="connsiteX330" fmla="*/ 1141403 w 1720722"/>
                <a:gd name="connsiteY330" fmla="*/ 432613 h 618474"/>
                <a:gd name="connsiteX331" fmla="*/ 1257841 w 1720722"/>
                <a:gd name="connsiteY331" fmla="*/ 315261 h 618474"/>
                <a:gd name="connsiteX332" fmla="*/ 1267346 w 1720722"/>
                <a:gd name="connsiteY332" fmla="*/ 313675 h 618474"/>
                <a:gd name="connsiteX333" fmla="*/ 446111 w 1720722"/>
                <a:gd name="connsiteY333" fmla="*/ 303925 h 618474"/>
                <a:gd name="connsiteX334" fmla="*/ 473141 w 1720722"/>
                <a:gd name="connsiteY334" fmla="*/ 314238 h 618474"/>
                <a:gd name="connsiteX335" fmla="*/ 507327 w 1720722"/>
                <a:gd name="connsiteY335" fmla="*/ 498290 h 618474"/>
                <a:gd name="connsiteX336" fmla="*/ 507327 w 1720722"/>
                <a:gd name="connsiteY336" fmla="*/ 499083 h 618474"/>
                <a:gd name="connsiteX337" fmla="*/ 465191 w 1720722"/>
                <a:gd name="connsiteY337" fmla="*/ 485597 h 618474"/>
                <a:gd name="connsiteX338" fmla="*/ 465191 w 1720722"/>
                <a:gd name="connsiteY338" fmla="*/ 484804 h 618474"/>
                <a:gd name="connsiteX339" fmla="*/ 465986 w 1720722"/>
                <a:gd name="connsiteY339" fmla="*/ 483217 h 618474"/>
                <a:gd name="connsiteX340" fmla="*/ 465191 w 1720722"/>
                <a:gd name="connsiteY340" fmla="*/ 482424 h 618474"/>
                <a:gd name="connsiteX341" fmla="*/ 446111 w 1720722"/>
                <a:gd name="connsiteY341" fmla="*/ 303925 h 618474"/>
                <a:gd name="connsiteX342" fmla="*/ 1218334 w 1720722"/>
                <a:gd name="connsiteY342" fmla="*/ 300012 h 618474"/>
                <a:gd name="connsiteX343" fmla="*/ 1256383 w 1720722"/>
                <a:gd name="connsiteY343" fmla="*/ 311929 h 618474"/>
                <a:gd name="connsiteX344" fmla="*/ 1138274 w 1720722"/>
                <a:gd name="connsiteY344" fmla="*/ 432690 h 618474"/>
                <a:gd name="connsiteX345" fmla="*/ 1089920 w 1720722"/>
                <a:gd name="connsiteY345" fmla="*/ 425539 h 618474"/>
                <a:gd name="connsiteX346" fmla="*/ 1072481 w 1720722"/>
                <a:gd name="connsiteY346" fmla="*/ 423156 h 618474"/>
                <a:gd name="connsiteX347" fmla="*/ 1122420 w 1720722"/>
                <a:gd name="connsiteY347" fmla="*/ 365954 h 618474"/>
                <a:gd name="connsiteX348" fmla="*/ 1212786 w 1720722"/>
                <a:gd name="connsiteY348" fmla="*/ 301601 h 618474"/>
                <a:gd name="connsiteX349" fmla="*/ 1218334 w 1720722"/>
                <a:gd name="connsiteY349" fmla="*/ 300012 h 618474"/>
                <a:gd name="connsiteX350" fmla="*/ 415227 w 1720722"/>
                <a:gd name="connsiteY350" fmla="*/ 292158 h 618474"/>
                <a:gd name="connsiteX351" fmla="*/ 443010 w 1720722"/>
                <a:gd name="connsiteY351" fmla="*/ 303270 h 618474"/>
                <a:gd name="connsiteX352" fmla="*/ 461268 w 1720722"/>
                <a:gd name="connsiteY352" fmla="*/ 483456 h 618474"/>
                <a:gd name="connsiteX353" fmla="*/ 435072 w 1720722"/>
                <a:gd name="connsiteY353" fmla="*/ 465993 h 618474"/>
                <a:gd name="connsiteX354" fmla="*/ 435866 w 1720722"/>
                <a:gd name="connsiteY354" fmla="*/ 465199 h 618474"/>
                <a:gd name="connsiteX355" fmla="*/ 435072 w 1720722"/>
                <a:gd name="connsiteY355" fmla="*/ 463612 h 618474"/>
                <a:gd name="connsiteX356" fmla="*/ 415227 w 1720722"/>
                <a:gd name="connsiteY356" fmla="*/ 292158 h 618474"/>
                <a:gd name="connsiteX357" fmla="*/ 1173779 w 1720722"/>
                <a:gd name="connsiteY357" fmla="*/ 282530 h 618474"/>
                <a:gd name="connsiteX358" fmla="*/ 1210997 w 1720722"/>
                <a:gd name="connsiteY358" fmla="*/ 299203 h 618474"/>
                <a:gd name="connsiteX359" fmla="*/ 1119931 w 1720722"/>
                <a:gd name="connsiteY359" fmla="*/ 364308 h 618474"/>
                <a:gd name="connsiteX360" fmla="*/ 1068459 w 1720722"/>
                <a:gd name="connsiteY360" fmla="*/ 422268 h 618474"/>
                <a:gd name="connsiteX361" fmla="*/ 1019362 w 1720722"/>
                <a:gd name="connsiteY361" fmla="*/ 415122 h 618474"/>
                <a:gd name="connsiteX362" fmla="*/ 1102509 w 1720722"/>
                <a:gd name="connsiteY362" fmla="*/ 328580 h 618474"/>
                <a:gd name="connsiteX363" fmla="*/ 1165860 w 1720722"/>
                <a:gd name="connsiteY363" fmla="*/ 285706 h 618474"/>
                <a:gd name="connsiteX364" fmla="*/ 1173779 w 1720722"/>
                <a:gd name="connsiteY364" fmla="*/ 282530 h 618474"/>
                <a:gd name="connsiteX365" fmla="*/ 374008 w 1720722"/>
                <a:gd name="connsiteY365" fmla="*/ 275348 h 618474"/>
                <a:gd name="connsiteX366" fmla="*/ 412946 w 1720722"/>
                <a:gd name="connsiteY366" fmla="*/ 291233 h 618474"/>
                <a:gd name="connsiteX367" fmla="*/ 432018 w 1720722"/>
                <a:gd name="connsiteY367" fmla="*/ 464385 h 618474"/>
                <a:gd name="connsiteX368" fmla="*/ 431223 w 1720722"/>
                <a:gd name="connsiteY368" fmla="*/ 465179 h 618474"/>
                <a:gd name="connsiteX369" fmla="*/ 389901 w 1720722"/>
                <a:gd name="connsiteY369" fmla="*/ 441351 h 618474"/>
                <a:gd name="connsiteX370" fmla="*/ 389901 w 1720722"/>
                <a:gd name="connsiteY370" fmla="*/ 439763 h 618474"/>
                <a:gd name="connsiteX371" fmla="*/ 389901 w 1720722"/>
                <a:gd name="connsiteY371" fmla="*/ 438968 h 618474"/>
                <a:gd name="connsiteX372" fmla="*/ 374008 w 1720722"/>
                <a:gd name="connsiteY372" fmla="*/ 275348 h 618474"/>
                <a:gd name="connsiteX373" fmla="*/ 1149219 w 1720722"/>
                <a:gd name="connsiteY373" fmla="*/ 274501 h 618474"/>
                <a:gd name="connsiteX374" fmla="*/ 1165273 w 1720722"/>
                <a:gd name="connsiteY374" fmla="*/ 282626 h 618474"/>
                <a:gd name="connsiteX375" fmla="*/ 1099473 w 1720722"/>
                <a:gd name="connsiteY375" fmla="*/ 327012 h 618474"/>
                <a:gd name="connsiteX376" fmla="*/ 1015440 w 1720722"/>
                <a:gd name="connsiteY376" fmla="*/ 414199 h 618474"/>
                <a:gd name="connsiteX377" fmla="*/ 972630 w 1720722"/>
                <a:gd name="connsiteY377" fmla="*/ 407065 h 618474"/>
                <a:gd name="connsiteX378" fmla="*/ 1042394 w 1720722"/>
                <a:gd name="connsiteY378" fmla="*/ 330975 h 618474"/>
                <a:gd name="connsiteX379" fmla="*/ 1122463 w 1720722"/>
                <a:gd name="connsiteY379" fmla="*/ 277870 h 618474"/>
                <a:gd name="connsiteX380" fmla="*/ 1129598 w 1720722"/>
                <a:gd name="connsiteY380" fmla="*/ 274700 h 618474"/>
                <a:gd name="connsiteX381" fmla="*/ 1149219 w 1720722"/>
                <a:gd name="connsiteY381" fmla="*/ 274501 h 618474"/>
                <a:gd name="connsiteX382" fmla="*/ 343901 w 1720722"/>
                <a:gd name="connsiteY382" fmla="*/ 263581 h 618474"/>
                <a:gd name="connsiteX383" fmla="*/ 370805 w 1720722"/>
                <a:gd name="connsiteY383" fmla="*/ 274693 h 618474"/>
                <a:gd name="connsiteX384" fmla="*/ 386631 w 1720722"/>
                <a:gd name="connsiteY384" fmla="*/ 439788 h 618474"/>
                <a:gd name="connsiteX385" fmla="*/ 386631 w 1720722"/>
                <a:gd name="connsiteY385" fmla="*/ 440582 h 618474"/>
                <a:gd name="connsiteX386" fmla="*/ 344692 w 1720722"/>
                <a:gd name="connsiteY386" fmla="*/ 417564 h 618474"/>
                <a:gd name="connsiteX387" fmla="*/ 345483 w 1720722"/>
                <a:gd name="connsiteY387" fmla="*/ 415976 h 618474"/>
                <a:gd name="connsiteX388" fmla="*/ 343901 w 1720722"/>
                <a:gd name="connsiteY388" fmla="*/ 263581 h 618474"/>
                <a:gd name="connsiteX389" fmla="*/ 1081130 w 1720722"/>
                <a:gd name="connsiteY389" fmla="*/ 253862 h 618474"/>
                <a:gd name="connsiteX390" fmla="*/ 1121567 w 1720722"/>
                <a:gd name="connsiteY390" fmla="*/ 274527 h 618474"/>
                <a:gd name="connsiteX391" fmla="*/ 1039108 w 1720722"/>
                <a:gd name="connsiteY391" fmla="*/ 329369 h 618474"/>
                <a:gd name="connsiteX392" fmla="*/ 968542 w 1720722"/>
                <a:gd name="connsiteY392" fmla="*/ 406466 h 618474"/>
                <a:gd name="connsiteX393" fmla="*/ 931277 w 1720722"/>
                <a:gd name="connsiteY393" fmla="*/ 399312 h 618474"/>
                <a:gd name="connsiteX394" fmla="*/ 979642 w 1720722"/>
                <a:gd name="connsiteY394" fmla="*/ 346855 h 618474"/>
                <a:gd name="connsiteX395" fmla="*/ 1074787 w 1720722"/>
                <a:gd name="connsiteY395" fmla="*/ 257041 h 618474"/>
                <a:gd name="connsiteX396" fmla="*/ 1081130 w 1720722"/>
                <a:gd name="connsiteY396" fmla="*/ 253862 h 618474"/>
                <a:gd name="connsiteX397" fmla="*/ 1052178 w 1720722"/>
                <a:gd name="connsiteY397" fmla="*/ 253265 h 618474"/>
                <a:gd name="connsiteX398" fmla="*/ 1072482 w 1720722"/>
                <a:gd name="connsiteY398" fmla="*/ 254654 h 618474"/>
                <a:gd name="connsiteX399" fmla="*/ 978190 w 1720722"/>
                <a:gd name="connsiteY399" fmla="*/ 345189 h 618474"/>
                <a:gd name="connsiteX400" fmla="*/ 927478 w 1720722"/>
                <a:gd name="connsiteY400" fmla="*/ 398398 h 618474"/>
                <a:gd name="connsiteX401" fmla="*/ 892614 w 1720722"/>
                <a:gd name="connsiteY401" fmla="*/ 391250 h 618474"/>
                <a:gd name="connsiteX402" fmla="*/ 1028109 w 1720722"/>
                <a:gd name="connsiteY402" fmla="*/ 257037 h 618474"/>
                <a:gd name="connsiteX403" fmla="*/ 1031279 w 1720722"/>
                <a:gd name="connsiteY403" fmla="*/ 255449 h 618474"/>
                <a:gd name="connsiteX404" fmla="*/ 1052178 w 1720722"/>
                <a:gd name="connsiteY404" fmla="*/ 253265 h 618474"/>
                <a:gd name="connsiteX405" fmla="*/ 312181 w 1720722"/>
                <a:gd name="connsiteY405" fmla="*/ 249125 h 618474"/>
                <a:gd name="connsiteX406" fmla="*/ 340670 w 1720722"/>
                <a:gd name="connsiteY406" fmla="*/ 261830 h 618474"/>
                <a:gd name="connsiteX407" fmla="*/ 342253 w 1720722"/>
                <a:gd name="connsiteY407" fmla="*/ 415880 h 618474"/>
                <a:gd name="connsiteX408" fmla="*/ 300310 w 1720722"/>
                <a:gd name="connsiteY408" fmla="*/ 377764 h 618474"/>
                <a:gd name="connsiteX409" fmla="*/ 301102 w 1720722"/>
                <a:gd name="connsiteY409" fmla="*/ 376970 h 618474"/>
                <a:gd name="connsiteX410" fmla="*/ 301102 w 1720722"/>
                <a:gd name="connsiteY410" fmla="*/ 376176 h 618474"/>
                <a:gd name="connsiteX411" fmla="*/ 312181 w 1720722"/>
                <a:gd name="connsiteY411" fmla="*/ 249125 h 618474"/>
                <a:gd name="connsiteX412" fmla="*/ 297254 w 1720722"/>
                <a:gd name="connsiteY412" fmla="*/ 243073 h 618474"/>
                <a:gd name="connsiteX413" fmla="*/ 309978 w 1720722"/>
                <a:gd name="connsiteY413" fmla="*/ 248625 h 618474"/>
                <a:gd name="connsiteX414" fmla="*/ 298049 w 1720722"/>
                <a:gd name="connsiteY414" fmla="*/ 375536 h 618474"/>
                <a:gd name="connsiteX415" fmla="*/ 268625 w 1720722"/>
                <a:gd name="connsiteY415" fmla="*/ 328737 h 618474"/>
                <a:gd name="connsiteX416" fmla="*/ 297254 w 1720722"/>
                <a:gd name="connsiteY416" fmla="*/ 243073 h 618474"/>
                <a:gd name="connsiteX417" fmla="*/ 1003918 w 1720722"/>
                <a:gd name="connsiteY417" fmla="*/ 241707 h 618474"/>
                <a:gd name="connsiteX418" fmla="*/ 1027094 w 1720722"/>
                <a:gd name="connsiteY418" fmla="*/ 253929 h 618474"/>
                <a:gd name="connsiteX419" fmla="*/ 1026302 w 1720722"/>
                <a:gd name="connsiteY419" fmla="*/ 254724 h 618474"/>
                <a:gd name="connsiteX420" fmla="*/ 889223 w 1720722"/>
                <a:gd name="connsiteY420" fmla="*/ 390665 h 618474"/>
                <a:gd name="connsiteX421" fmla="*/ 858321 w 1720722"/>
                <a:gd name="connsiteY421" fmla="*/ 383510 h 618474"/>
                <a:gd name="connsiteX422" fmla="*/ 970836 w 1720722"/>
                <a:gd name="connsiteY422" fmla="*/ 244390 h 618474"/>
                <a:gd name="connsiteX423" fmla="*/ 974798 w 1720722"/>
                <a:gd name="connsiteY423" fmla="*/ 242005 h 618474"/>
                <a:gd name="connsiteX424" fmla="*/ 1003918 w 1720722"/>
                <a:gd name="connsiteY424" fmla="*/ 241707 h 618474"/>
                <a:gd name="connsiteX425" fmla="*/ 942503 w 1720722"/>
                <a:gd name="connsiteY425" fmla="*/ 235004 h 618474"/>
                <a:gd name="connsiteX426" fmla="*/ 970276 w 1720722"/>
                <a:gd name="connsiteY426" fmla="*/ 241347 h 618474"/>
                <a:gd name="connsiteX427" fmla="*/ 855218 w 1720722"/>
                <a:gd name="connsiteY427" fmla="*/ 383268 h 618474"/>
                <a:gd name="connsiteX428" fmla="*/ 822684 w 1720722"/>
                <a:gd name="connsiteY428" fmla="*/ 375339 h 618474"/>
                <a:gd name="connsiteX429" fmla="*/ 939329 w 1720722"/>
                <a:gd name="connsiteY429" fmla="*/ 236589 h 618474"/>
                <a:gd name="connsiteX430" fmla="*/ 942503 w 1720722"/>
                <a:gd name="connsiteY430" fmla="*/ 235004 h 618474"/>
                <a:gd name="connsiteX431" fmla="*/ 281948 w 1720722"/>
                <a:gd name="connsiteY431" fmla="*/ 231024 h 618474"/>
                <a:gd name="connsiteX432" fmla="*/ 281865 w 1720722"/>
                <a:gd name="connsiteY432" fmla="*/ 231060 h 618474"/>
                <a:gd name="connsiteX433" fmla="*/ 281876 w 1720722"/>
                <a:gd name="connsiteY433" fmla="*/ 231063 h 618474"/>
                <a:gd name="connsiteX434" fmla="*/ 281958 w 1720722"/>
                <a:gd name="connsiteY434" fmla="*/ 231024 h 618474"/>
                <a:gd name="connsiteX435" fmla="*/ 281733 w 1720722"/>
                <a:gd name="connsiteY435" fmla="*/ 231018 h 618474"/>
                <a:gd name="connsiteX436" fmla="*/ 281816 w 1720722"/>
                <a:gd name="connsiteY436" fmla="*/ 231044 h 618474"/>
                <a:gd name="connsiteX437" fmla="*/ 281892 w 1720722"/>
                <a:gd name="connsiteY437" fmla="*/ 231022 h 618474"/>
                <a:gd name="connsiteX438" fmla="*/ 895598 w 1720722"/>
                <a:gd name="connsiteY438" fmla="*/ 219875 h 618474"/>
                <a:gd name="connsiteX439" fmla="*/ 937665 w 1720722"/>
                <a:gd name="connsiteY439" fmla="*/ 233357 h 618474"/>
                <a:gd name="connsiteX440" fmla="*/ 819402 w 1720722"/>
                <a:gd name="connsiteY440" fmla="*/ 374527 h 618474"/>
                <a:gd name="connsiteX441" fmla="*/ 783685 w 1720722"/>
                <a:gd name="connsiteY441" fmla="*/ 365803 h 618474"/>
                <a:gd name="connsiteX442" fmla="*/ 890836 w 1720722"/>
                <a:gd name="connsiteY442" fmla="*/ 221461 h 618474"/>
                <a:gd name="connsiteX443" fmla="*/ 895598 w 1720722"/>
                <a:gd name="connsiteY443" fmla="*/ 219875 h 618474"/>
                <a:gd name="connsiteX444" fmla="*/ 217883 w 1720722"/>
                <a:gd name="connsiteY444" fmla="*/ 218309 h 618474"/>
                <a:gd name="connsiteX445" fmla="*/ 282073 w 1720722"/>
                <a:gd name="connsiteY445" fmla="*/ 230947 h 618474"/>
                <a:gd name="connsiteX446" fmla="*/ 280906 w 1720722"/>
                <a:gd name="connsiteY446" fmla="*/ 230751 h 618474"/>
                <a:gd name="connsiteX447" fmla="*/ 281485 w 1720722"/>
                <a:gd name="connsiteY447" fmla="*/ 230938 h 618474"/>
                <a:gd name="connsiteX448" fmla="*/ 281942 w 1720722"/>
                <a:gd name="connsiteY448" fmla="*/ 231008 h 618474"/>
                <a:gd name="connsiteX449" fmla="*/ 282073 w 1720722"/>
                <a:gd name="connsiteY449" fmla="*/ 230970 h 618474"/>
                <a:gd name="connsiteX450" fmla="*/ 281974 w 1720722"/>
                <a:gd name="connsiteY450" fmla="*/ 231013 h 618474"/>
                <a:gd name="connsiteX451" fmla="*/ 281981 w 1720722"/>
                <a:gd name="connsiteY451" fmla="*/ 231014 h 618474"/>
                <a:gd name="connsiteX452" fmla="*/ 282073 w 1720722"/>
                <a:gd name="connsiteY452" fmla="*/ 230970 h 618474"/>
                <a:gd name="connsiteX453" fmla="*/ 282032 w 1720722"/>
                <a:gd name="connsiteY453" fmla="*/ 231021 h 618474"/>
                <a:gd name="connsiteX454" fmla="*/ 282073 w 1720722"/>
                <a:gd name="connsiteY454" fmla="*/ 231028 h 618474"/>
                <a:gd name="connsiteX455" fmla="*/ 282028 w 1720722"/>
                <a:gd name="connsiteY455" fmla="*/ 231026 h 618474"/>
                <a:gd name="connsiteX456" fmla="*/ 281973 w 1720722"/>
                <a:gd name="connsiteY456" fmla="*/ 231094 h 618474"/>
                <a:gd name="connsiteX457" fmla="*/ 282073 w 1720722"/>
                <a:gd name="connsiteY457" fmla="*/ 231127 h 618474"/>
                <a:gd name="connsiteX458" fmla="*/ 281911 w 1720722"/>
                <a:gd name="connsiteY458" fmla="*/ 231172 h 618474"/>
                <a:gd name="connsiteX459" fmla="*/ 274689 w 1720722"/>
                <a:gd name="connsiteY459" fmla="*/ 240170 h 618474"/>
                <a:gd name="connsiteX460" fmla="*/ 229827 w 1720722"/>
                <a:gd name="connsiteY460" fmla="*/ 362088 h 618474"/>
                <a:gd name="connsiteX461" fmla="*/ 254828 w 1720722"/>
                <a:gd name="connsiteY461" fmla="*/ 243905 h 618474"/>
                <a:gd name="connsiteX462" fmla="*/ 281271 w 1720722"/>
                <a:gd name="connsiteY462" fmla="*/ 231350 h 618474"/>
                <a:gd name="connsiteX463" fmla="*/ 281049 w 1720722"/>
                <a:gd name="connsiteY463" fmla="*/ 231412 h 618474"/>
                <a:gd name="connsiteX464" fmla="*/ 252157 w 1720722"/>
                <a:gd name="connsiteY464" fmla="*/ 243902 h 618474"/>
                <a:gd name="connsiteX465" fmla="*/ 221078 w 1720722"/>
                <a:gd name="connsiteY465" fmla="*/ 288051 h 618474"/>
                <a:gd name="connsiteX466" fmla="*/ 177510 w 1720722"/>
                <a:gd name="connsiteY466" fmla="*/ 348304 h 618474"/>
                <a:gd name="connsiteX467" fmla="*/ 264176 w 1720722"/>
                <a:gd name="connsiteY467" fmla="*/ 236148 h 618474"/>
                <a:gd name="connsiteX468" fmla="*/ 266888 w 1720722"/>
                <a:gd name="connsiteY468" fmla="*/ 235363 h 618474"/>
                <a:gd name="connsiteX469" fmla="*/ 238198 w 1720722"/>
                <a:gd name="connsiteY469" fmla="*/ 243367 h 618474"/>
                <a:gd name="connsiteX470" fmla="*/ 176693 w 1720722"/>
                <a:gd name="connsiteY470" fmla="*/ 300900 h 618474"/>
                <a:gd name="connsiteX471" fmla="*/ 146584 w 1720722"/>
                <a:gd name="connsiteY471" fmla="*/ 300900 h 618474"/>
                <a:gd name="connsiteX472" fmla="*/ 194689 w 1720722"/>
                <a:gd name="connsiteY472" fmla="*/ 259130 h 618474"/>
                <a:gd name="connsiteX473" fmla="*/ 231225 w 1720722"/>
                <a:gd name="connsiteY473" fmla="*/ 237227 h 618474"/>
                <a:gd name="connsiteX474" fmla="*/ 232448 w 1720722"/>
                <a:gd name="connsiteY474" fmla="*/ 236742 h 618474"/>
                <a:gd name="connsiteX475" fmla="*/ 253456 w 1720722"/>
                <a:gd name="connsiteY475" fmla="*/ 230174 h 618474"/>
                <a:gd name="connsiteX476" fmla="*/ 249303 w 1720722"/>
                <a:gd name="connsiteY476" fmla="*/ 230050 h 618474"/>
                <a:gd name="connsiteX477" fmla="*/ 232448 w 1720722"/>
                <a:gd name="connsiteY477" fmla="*/ 236742 h 618474"/>
                <a:gd name="connsiteX478" fmla="*/ 231585 w 1720722"/>
                <a:gd name="connsiteY478" fmla="*/ 237012 h 618474"/>
                <a:gd name="connsiteX479" fmla="*/ 231225 w 1720722"/>
                <a:gd name="connsiteY479" fmla="*/ 237227 h 618474"/>
                <a:gd name="connsiteX480" fmla="*/ 203959 w 1720722"/>
                <a:gd name="connsiteY480" fmla="*/ 248053 h 618474"/>
                <a:gd name="connsiteX481" fmla="*/ 183713 w 1720722"/>
                <a:gd name="connsiteY481" fmla="*/ 261128 h 618474"/>
                <a:gd name="connsiteX482" fmla="*/ 129774 w 1720722"/>
                <a:gd name="connsiteY482" fmla="*/ 306278 h 618474"/>
                <a:gd name="connsiteX483" fmla="*/ 262850 w 1720722"/>
                <a:gd name="connsiteY483" fmla="*/ 228082 h 618474"/>
                <a:gd name="connsiteX484" fmla="*/ 266922 w 1720722"/>
                <a:gd name="connsiteY484" fmla="*/ 228706 h 618474"/>
                <a:gd name="connsiteX485" fmla="*/ 268633 w 1720722"/>
                <a:gd name="connsiteY485" fmla="*/ 228693 h 618474"/>
                <a:gd name="connsiteX486" fmla="*/ 244827 w 1720722"/>
                <a:gd name="connsiteY486" fmla="*/ 224701 h 618474"/>
                <a:gd name="connsiteX487" fmla="*/ 180636 w 1720722"/>
                <a:gd name="connsiteY487" fmla="*/ 235677 h 618474"/>
                <a:gd name="connsiteX488" fmla="*/ 160032 w 1720722"/>
                <a:gd name="connsiteY488" fmla="*/ 219122 h 618474"/>
                <a:gd name="connsiteX489" fmla="*/ 217883 w 1720722"/>
                <a:gd name="connsiteY489" fmla="*/ 218309 h 618474"/>
                <a:gd name="connsiteX490" fmla="*/ 856792 w 1720722"/>
                <a:gd name="connsiteY490" fmla="*/ 208781 h 618474"/>
                <a:gd name="connsiteX491" fmla="*/ 889252 w 1720722"/>
                <a:gd name="connsiteY491" fmla="*/ 219097 h 618474"/>
                <a:gd name="connsiteX492" fmla="*/ 780789 w 1720722"/>
                <a:gd name="connsiteY492" fmla="*/ 365114 h 618474"/>
                <a:gd name="connsiteX493" fmla="*/ 741996 w 1720722"/>
                <a:gd name="connsiteY493" fmla="*/ 354797 h 618474"/>
                <a:gd name="connsiteX494" fmla="*/ 845709 w 1720722"/>
                <a:gd name="connsiteY494" fmla="*/ 211161 h 618474"/>
                <a:gd name="connsiteX495" fmla="*/ 856792 w 1720722"/>
                <a:gd name="connsiteY495" fmla="*/ 208781 h 618474"/>
                <a:gd name="connsiteX496" fmla="*/ 813994 w 1720722"/>
                <a:gd name="connsiteY496" fmla="*/ 189617 h 618474"/>
                <a:gd name="connsiteX497" fmla="*/ 844873 w 1720722"/>
                <a:gd name="connsiteY497" fmla="*/ 207884 h 618474"/>
                <a:gd name="connsiteX498" fmla="*/ 738777 w 1720722"/>
                <a:gd name="connsiteY498" fmla="*/ 354019 h 618474"/>
                <a:gd name="connsiteX499" fmla="*/ 711065 w 1720722"/>
                <a:gd name="connsiteY499" fmla="*/ 346077 h 618474"/>
                <a:gd name="connsiteX500" fmla="*/ 808452 w 1720722"/>
                <a:gd name="connsiteY500" fmla="*/ 190411 h 618474"/>
                <a:gd name="connsiteX501" fmla="*/ 813994 w 1720722"/>
                <a:gd name="connsiteY501" fmla="*/ 189617 h 618474"/>
                <a:gd name="connsiteX502" fmla="*/ 773496 w 1720722"/>
                <a:gd name="connsiteY502" fmla="*/ 177083 h 618474"/>
                <a:gd name="connsiteX503" fmla="*/ 807555 w 1720722"/>
                <a:gd name="connsiteY503" fmla="*/ 188191 h 618474"/>
                <a:gd name="connsiteX504" fmla="*/ 707754 w 1720722"/>
                <a:gd name="connsiteY504" fmla="*/ 345278 h 618474"/>
                <a:gd name="connsiteX505" fmla="*/ 667359 w 1720722"/>
                <a:gd name="connsiteY505" fmla="*/ 334171 h 618474"/>
                <a:gd name="connsiteX506" fmla="*/ 765575 w 1720722"/>
                <a:gd name="connsiteY506" fmla="*/ 179464 h 618474"/>
                <a:gd name="connsiteX507" fmla="*/ 773496 w 1720722"/>
                <a:gd name="connsiteY507" fmla="*/ 177083 h 618474"/>
                <a:gd name="connsiteX508" fmla="*/ 737095 w 1720722"/>
                <a:gd name="connsiteY508" fmla="*/ 165074 h 618474"/>
                <a:gd name="connsiteX509" fmla="*/ 764857 w 1720722"/>
                <a:gd name="connsiteY509" fmla="*/ 176991 h 618474"/>
                <a:gd name="connsiteX510" fmla="*/ 664122 w 1720722"/>
                <a:gd name="connsiteY510" fmla="*/ 333510 h 618474"/>
                <a:gd name="connsiteX511" fmla="*/ 632394 w 1720722"/>
                <a:gd name="connsiteY511" fmla="*/ 323976 h 618474"/>
                <a:gd name="connsiteX512" fmla="*/ 669674 w 1720722"/>
                <a:gd name="connsiteY512" fmla="*/ 229429 h 618474"/>
                <a:gd name="connsiteX513" fmla="*/ 731543 w 1720722"/>
                <a:gd name="connsiteY513" fmla="*/ 166663 h 618474"/>
                <a:gd name="connsiteX514" fmla="*/ 737095 w 1720722"/>
                <a:gd name="connsiteY514" fmla="*/ 165074 h 618474"/>
                <a:gd name="connsiteX515" fmla="*/ 693401 w 1720722"/>
                <a:gd name="connsiteY515" fmla="*/ 149394 h 618474"/>
                <a:gd name="connsiteX516" fmla="*/ 729892 w 1720722"/>
                <a:gd name="connsiteY516" fmla="*/ 164463 h 618474"/>
                <a:gd name="connsiteX517" fmla="*/ 666430 w 1720722"/>
                <a:gd name="connsiteY517" fmla="*/ 227913 h 618474"/>
                <a:gd name="connsiteX518" fmla="*/ 629145 w 1720722"/>
                <a:gd name="connsiteY518" fmla="*/ 323089 h 618474"/>
                <a:gd name="connsiteX519" fmla="*/ 588688 w 1720722"/>
                <a:gd name="connsiteY519" fmla="*/ 310399 h 618474"/>
                <a:gd name="connsiteX520" fmla="*/ 613280 w 1720722"/>
                <a:gd name="connsiteY520" fmla="*/ 254087 h 618474"/>
                <a:gd name="connsiteX521" fmla="*/ 627559 w 1720722"/>
                <a:gd name="connsiteY521" fmla="*/ 218396 h 618474"/>
                <a:gd name="connsiteX522" fmla="*/ 685468 w 1720722"/>
                <a:gd name="connsiteY522" fmla="*/ 151773 h 618474"/>
                <a:gd name="connsiteX523" fmla="*/ 693401 w 1720722"/>
                <a:gd name="connsiteY523" fmla="*/ 149394 h 618474"/>
                <a:gd name="connsiteX524" fmla="*/ 641225 w 1720722"/>
                <a:gd name="connsiteY524" fmla="*/ 128765 h 618474"/>
                <a:gd name="connsiteX525" fmla="*/ 684842 w 1720722"/>
                <a:gd name="connsiteY525" fmla="*/ 148598 h 618474"/>
                <a:gd name="connsiteX526" fmla="*/ 624571 w 1720722"/>
                <a:gd name="connsiteY526" fmla="*/ 216823 h 618474"/>
                <a:gd name="connsiteX527" fmla="*/ 610296 w 1720722"/>
                <a:gd name="connsiteY527" fmla="*/ 253315 h 618474"/>
                <a:gd name="connsiteX528" fmla="*/ 585712 w 1720722"/>
                <a:gd name="connsiteY528" fmla="*/ 309641 h 618474"/>
                <a:gd name="connsiteX529" fmla="*/ 561128 w 1720722"/>
                <a:gd name="connsiteY529" fmla="*/ 300914 h 618474"/>
                <a:gd name="connsiteX530" fmla="*/ 550025 w 1720722"/>
                <a:gd name="connsiteY530" fmla="*/ 296948 h 618474"/>
                <a:gd name="connsiteX531" fmla="*/ 573816 w 1720722"/>
                <a:gd name="connsiteY531" fmla="*/ 222376 h 618474"/>
                <a:gd name="connsiteX532" fmla="*/ 636466 w 1720722"/>
                <a:gd name="connsiteY532" fmla="*/ 130351 h 618474"/>
                <a:gd name="connsiteX533" fmla="*/ 641225 w 1720722"/>
                <a:gd name="connsiteY533" fmla="*/ 128765 h 618474"/>
                <a:gd name="connsiteX534" fmla="*/ 597488 w 1720722"/>
                <a:gd name="connsiteY534" fmla="*/ 111068 h 618474"/>
                <a:gd name="connsiteX535" fmla="*/ 634747 w 1720722"/>
                <a:gd name="connsiteY535" fmla="*/ 127753 h 618474"/>
                <a:gd name="connsiteX536" fmla="*/ 570535 w 1720722"/>
                <a:gd name="connsiteY536" fmla="*/ 221507 h 618474"/>
                <a:gd name="connsiteX537" fmla="*/ 546752 w 1720722"/>
                <a:gd name="connsiteY537" fmla="*/ 296193 h 618474"/>
                <a:gd name="connsiteX538" fmla="*/ 495224 w 1720722"/>
                <a:gd name="connsiteY538" fmla="*/ 277124 h 618474"/>
                <a:gd name="connsiteX539" fmla="*/ 592732 w 1720722"/>
                <a:gd name="connsiteY539" fmla="*/ 112657 h 618474"/>
                <a:gd name="connsiteX540" fmla="*/ 597488 w 1720722"/>
                <a:gd name="connsiteY540" fmla="*/ 111068 h 618474"/>
                <a:gd name="connsiteX541" fmla="*/ 206091 w 1720722"/>
                <a:gd name="connsiteY541" fmla="*/ 99179 h 618474"/>
                <a:gd name="connsiteX542" fmla="*/ 215505 w 1720722"/>
                <a:gd name="connsiteY542" fmla="*/ 99179 h 618474"/>
                <a:gd name="connsiteX543" fmla="*/ 227272 w 1720722"/>
                <a:gd name="connsiteY543" fmla="*/ 123049 h 618474"/>
                <a:gd name="connsiteX544" fmla="*/ 571142 w 1720722"/>
                <a:gd name="connsiteY544" fmla="*/ 96065 h 618474"/>
                <a:gd name="connsiteX545" fmla="*/ 591378 w 1720722"/>
                <a:gd name="connsiteY545" fmla="*/ 110253 h 618474"/>
                <a:gd name="connsiteX546" fmla="*/ 492179 w 1720722"/>
                <a:gd name="connsiteY546" fmla="*/ 275348 h 618474"/>
                <a:gd name="connsiteX547" fmla="*/ 454880 w 1720722"/>
                <a:gd name="connsiteY547" fmla="*/ 260267 h 618474"/>
                <a:gd name="connsiteX548" fmla="*/ 534239 w 1720722"/>
                <a:gd name="connsiteY548" fmla="*/ 100728 h 618474"/>
                <a:gd name="connsiteX549" fmla="*/ 543762 w 1720722"/>
                <a:gd name="connsiteY549" fmla="*/ 96759 h 618474"/>
                <a:gd name="connsiteX550" fmla="*/ 571142 w 1720722"/>
                <a:gd name="connsiteY550" fmla="*/ 96065 h 618474"/>
                <a:gd name="connsiteX551" fmla="*/ 516081 w 1720722"/>
                <a:gd name="connsiteY551" fmla="*/ 85560 h 618474"/>
                <a:gd name="connsiteX552" fmla="*/ 532543 w 1720722"/>
                <a:gd name="connsiteY552" fmla="*/ 98455 h 618474"/>
                <a:gd name="connsiteX553" fmla="*/ 451623 w 1720722"/>
                <a:gd name="connsiteY553" fmla="*/ 259547 h 618474"/>
                <a:gd name="connsiteX554" fmla="*/ 422269 w 1720722"/>
                <a:gd name="connsiteY554" fmla="*/ 246850 h 618474"/>
                <a:gd name="connsiteX555" fmla="*/ 492876 w 1720722"/>
                <a:gd name="connsiteY555" fmla="*/ 88139 h 618474"/>
                <a:gd name="connsiteX556" fmla="*/ 498429 w 1720722"/>
                <a:gd name="connsiteY556" fmla="*/ 85758 h 618474"/>
                <a:gd name="connsiteX557" fmla="*/ 516081 w 1720722"/>
                <a:gd name="connsiteY557" fmla="*/ 85560 h 618474"/>
                <a:gd name="connsiteX558" fmla="*/ 469990 w 1720722"/>
                <a:gd name="connsiteY558" fmla="*/ 71574 h 618474"/>
                <a:gd name="connsiteX559" fmla="*/ 491189 w 1720722"/>
                <a:gd name="connsiteY559" fmla="*/ 85863 h 618474"/>
                <a:gd name="connsiteX560" fmla="*/ 419074 w 1720722"/>
                <a:gd name="connsiteY560" fmla="*/ 245426 h 618474"/>
                <a:gd name="connsiteX561" fmla="*/ 380243 w 1720722"/>
                <a:gd name="connsiteY561" fmla="*/ 227961 h 618474"/>
                <a:gd name="connsiteX562" fmla="*/ 443641 w 1720722"/>
                <a:gd name="connsiteY562" fmla="*/ 79512 h 618474"/>
                <a:gd name="connsiteX563" fmla="*/ 447603 w 1720722"/>
                <a:gd name="connsiteY563" fmla="*/ 76337 h 618474"/>
                <a:gd name="connsiteX564" fmla="*/ 469990 w 1720722"/>
                <a:gd name="connsiteY564" fmla="*/ 71574 h 618474"/>
                <a:gd name="connsiteX565" fmla="*/ 343474 w 1720722"/>
                <a:gd name="connsiteY565" fmla="*/ 59257 h 618474"/>
                <a:gd name="connsiteX566" fmla="*/ 361416 w 1720722"/>
                <a:gd name="connsiteY566" fmla="*/ 61889 h 618474"/>
                <a:gd name="connsiteX567" fmla="*/ 323377 w 1720722"/>
                <a:gd name="connsiteY567" fmla="*/ 201720 h 618474"/>
                <a:gd name="connsiteX568" fmla="*/ 309113 w 1720722"/>
                <a:gd name="connsiteY568" fmla="*/ 195364 h 618474"/>
                <a:gd name="connsiteX569" fmla="*/ 311490 w 1720722"/>
                <a:gd name="connsiteY569" fmla="*/ 100819 h 618474"/>
                <a:gd name="connsiteX570" fmla="*/ 343474 w 1720722"/>
                <a:gd name="connsiteY570" fmla="*/ 59257 h 618474"/>
                <a:gd name="connsiteX571" fmla="*/ 422703 w 1720722"/>
                <a:gd name="connsiteY571" fmla="*/ 59089 h 618474"/>
                <a:gd name="connsiteX572" fmla="*/ 442104 w 1720722"/>
                <a:gd name="connsiteY572" fmla="*/ 76241 h 618474"/>
                <a:gd name="connsiteX573" fmla="*/ 442104 w 1720722"/>
                <a:gd name="connsiteY573" fmla="*/ 77034 h 618474"/>
                <a:gd name="connsiteX574" fmla="*/ 377170 w 1720722"/>
                <a:gd name="connsiteY574" fmla="*/ 226935 h 618474"/>
                <a:gd name="connsiteX575" fmla="*/ 346287 w 1720722"/>
                <a:gd name="connsiteY575" fmla="*/ 212658 h 618474"/>
                <a:gd name="connsiteX576" fmla="*/ 399343 w 1720722"/>
                <a:gd name="connsiteY576" fmla="*/ 65930 h 618474"/>
                <a:gd name="connsiteX577" fmla="*/ 403302 w 1720722"/>
                <a:gd name="connsiteY577" fmla="*/ 62757 h 618474"/>
                <a:gd name="connsiteX578" fmla="*/ 422703 w 1720722"/>
                <a:gd name="connsiteY578" fmla="*/ 59089 h 618474"/>
                <a:gd name="connsiteX579" fmla="*/ 377927 w 1720722"/>
                <a:gd name="connsiteY579" fmla="*/ 54068 h 618474"/>
                <a:gd name="connsiteX580" fmla="*/ 397726 w 1720722"/>
                <a:gd name="connsiteY580" fmla="*/ 63494 h 618474"/>
                <a:gd name="connsiteX581" fmla="*/ 397726 w 1720722"/>
                <a:gd name="connsiteY581" fmla="*/ 64288 h 618474"/>
                <a:gd name="connsiteX582" fmla="*/ 343082 w 1720722"/>
                <a:gd name="connsiteY582" fmla="*/ 211134 h 618474"/>
                <a:gd name="connsiteX583" fmla="*/ 326451 w 1720722"/>
                <a:gd name="connsiteY583" fmla="*/ 203196 h 618474"/>
                <a:gd name="connsiteX584" fmla="*/ 364464 w 1720722"/>
                <a:gd name="connsiteY584" fmla="*/ 62700 h 618474"/>
                <a:gd name="connsiteX585" fmla="*/ 365256 w 1720722"/>
                <a:gd name="connsiteY585" fmla="*/ 59525 h 618474"/>
                <a:gd name="connsiteX586" fmla="*/ 377927 w 1720722"/>
                <a:gd name="connsiteY586" fmla="*/ 54068 h 618474"/>
                <a:gd name="connsiteX587" fmla="*/ 259743 w 1720722"/>
                <a:gd name="connsiteY587" fmla="*/ 0 h 618474"/>
                <a:gd name="connsiteX588" fmla="*/ 262910 w 1720722"/>
                <a:gd name="connsiteY588" fmla="*/ 71559 h 618474"/>
                <a:gd name="connsiteX589" fmla="*/ 255117 w 1720722"/>
                <a:gd name="connsiteY589" fmla="*/ 104431 h 618474"/>
                <a:gd name="connsiteX590" fmla="*/ 254998 w 1720722"/>
                <a:gd name="connsiteY590" fmla="*/ 108746 h 618474"/>
                <a:gd name="connsiteX591" fmla="*/ 255051 w 1720722"/>
                <a:gd name="connsiteY591" fmla="*/ 108802 h 618474"/>
                <a:gd name="connsiteX592" fmla="*/ 268056 w 1720722"/>
                <a:gd name="connsiteY592" fmla="*/ 179124 h 618474"/>
                <a:gd name="connsiteX593" fmla="*/ 268339 w 1720722"/>
                <a:gd name="connsiteY593" fmla="*/ 179712 h 618474"/>
                <a:gd name="connsiteX594" fmla="*/ 270700 w 1720722"/>
                <a:gd name="connsiteY594" fmla="*/ 180926 h 618474"/>
                <a:gd name="connsiteX595" fmla="*/ 258324 w 1720722"/>
                <a:gd name="connsiteY595" fmla="*/ 117997 h 618474"/>
                <a:gd name="connsiteX596" fmla="*/ 294848 w 1720722"/>
                <a:gd name="connsiteY596" fmla="*/ 32611 h 618474"/>
                <a:gd name="connsiteX597" fmla="*/ 271057 w 1720722"/>
                <a:gd name="connsiteY597" fmla="*/ 177599 h 618474"/>
                <a:gd name="connsiteX598" fmla="*/ 271366 w 1720722"/>
                <a:gd name="connsiteY598" fmla="*/ 181269 h 618474"/>
                <a:gd name="connsiteX599" fmla="*/ 278880 w 1720722"/>
                <a:gd name="connsiteY599" fmla="*/ 185134 h 618474"/>
                <a:gd name="connsiteX600" fmla="*/ 277686 w 1720722"/>
                <a:gd name="connsiteY600" fmla="*/ 157725 h 618474"/>
                <a:gd name="connsiteX601" fmla="*/ 276693 w 1720722"/>
                <a:gd name="connsiteY601" fmla="*/ 134940 h 618474"/>
                <a:gd name="connsiteX602" fmla="*/ 286107 w 1720722"/>
                <a:gd name="connsiteY602" fmla="*/ 79343 h 618474"/>
                <a:gd name="connsiteX603" fmla="*/ 286107 w 1720722"/>
                <a:gd name="connsiteY603" fmla="*/ 182893 h 618474"/>
                <a:gd name="connsiteX604" fmla="*/ 286107 w 1720722"/>
                <a:gd name="connsiteY604" fmla="*/ 188852 h 618474"/>
                <a:gd name="connsiteX605" fmla="*/ 294446 w 1720722"/>
                <a:gd name="connsiteY605" fmla="*/ 193143 h 618474"/>
                <a:gd name="connsiteX606" fmla="*/ 559638 w 1720722"/>
                <a:gd name="connsiteY606" fmla="*/ 305660 h 618474"/>
                <a:gd name="connsiteX607" fmla="*/ 929823 w 1720722"/>
                <a:gd name="connsiteY607" fmla="*/ 404089 h 618474"/>
                <a:gd name="connsiteX608" fmla="*/ 1089154 w 1720722"/>
                <a:gd name="connsiteY608" fmla="*/ 430283 h 618474"/>
                <a:gd name="connsiteX609" fmla="*/ 1422876 w 1720722"/>
                <a:gd name="connsiteY609" fmla="*/ 477116 h 618474"/>
                <a:gd name="connsiteX610" fmla="*/ 1686048 w 1720722"/>
                <a:gd name="connsiteY610" fmla="*/ 520774 h 618474"/>
                <a:gd name="connsiteX611" fmla="*/ 1244521 w 1720722"/>
                <a:gd name="connsiteY611" fmla="*/ 476322 h 618474"/>
                <a:gd name="connsiteX612" fmla="*/ 976592 w 1720722"/>
                <a:gd name="connsiteY612" fmla="*/ 445365 h 618474"/>
                <a:gd name="connsiteX613" fmla="*/ 577870 w 1720722"/>
                <a:gd name="connsiteY613" fmla="*/ 348524 h 618474"/>
                <a:gd name="connsiteX614" fmla="*/ 152989 w 1720722"/>
                <a:gd name="connsiteY614" fmla="*/ 163574 h 618474"/>
                <a:gd name="connsiteX615" fmla="*/ 49147 w 1720722"/>
                <a:gd name="connsiteY615" fmla="*/ 82609 h 618474"/>
                <a:gd name="connsiteX616" fmla="*/ 45183 w 1720722"/>
                <a:gd name="connsiteY616" fmla="*/ 79434 h 618474"/>
                <a:gd name="connsiteX617" fmla="*/ 0 w 1720722"/>
                <a:gd name="connsiteY617" fmla="*/ 23870 h 618474"/>
                <a:gd name="connsiteX618" fmla="*/ 235428 w 1720722"/>
                <a:gd name="connsiteY618" fmla="*/ 162781 h 618474"/>
                <a:gd name="connsiteX619" fmla="*/ 268084 w 1720722"/>
                <a:gd name="connsiteY619" fmla="*/ 179580 h 618474"/>
                <a:gd name="connsiteX620" fmla="*/ 260905 w 1720722"/>
                <a:gd name="connsiteY620" fmla="*/ 165469 h 618474"/>
                <a:gd name="connsiteX621" fmla="*/ 217111 w 1720722"/>
                <a:gd name="connsiteY621" fmla="*/ 92133 h 618474"/>
                <a:gd name="connsiteX622" fmla="*/ 224224 w 1720722"/>
                <a:gd name="connsiteY622" fmla="*/ 23870 h 618474"/>
                <a:gd name="connsiteX623" fmla="*/ 249901 w 1720722"/>
                <a:gd name="connsiteY623" fmla="*/ 103345 h 618474"/>
                <a:gd name="connsiteX624" fmla="*/ 254809 w 1720722"/>
                <a:gd name="connsiteY624" fmla="*/ 108546 h 618474"/>
                <a:gd name="connsiteX625" fmla="*/ 253608 w 1720722"/>
                <a:gd name="connsiteY625" fmla="*/ 106047 h 618474"/>
                <a:gd name="connsiteX626" fmla="*/ 243909 w 1720722"/>
                <a:gd name="connsiteY626" fmla="*/ 85871 h 618474"/>
                <a:gd name="connsiteX627" fmla="*/ 259743 w 1720722"/>
                <a:gd name="connsiteY627" fmla="*/ 0 h 61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</a:cxnLst>
              <a:rect l="l" t="t" r="r" b="b"/>
              <a:pathLst>
                <a:path w="1720722" h="618474">
                  <a:moveTo>
                    <a:pt x="1649402" y="522119"/>
                  </a:moveTo>
                  <a:cubicBezTo>
                    <a:pt x="1659733" y="522913"/>
                    <a:pt x="1668474" y="523706"/>
                    <a:pt x="1674831" y="524500"/>
                  </a:cubicBezTo>
                  <a:cubicBezTo>
                    <a:pt x="1689930" y="534021"/>
                    <a:pt x="1709796" y="547509"/>
                    <a:pt x="1709796" y="547509"/>
                  </a:cubicBezTo>
                  <a:cubicBezTo>
                    <a:pt x="1709796" y="547509"/>
                    <a:pt x="1709796" y="547509"/>
                    <a:pt x="1710591" y="548303"/>
                  </a:cubicBezTo>
                  <a:cubicBezTo>
                    <a:pt x="1710591" y="553063"/>
                    <a:pt x="1708207" y="561791"/>
                    <a:pt x="1696287" y="561791"/>
                  </a:cubicBezTo>
                  <a:cubicBezTo>
                    <a:pt x="1696287" y="561791"/>
                    <a:pt x="1696287" y="561791"/>
                    <a:pt x="1694698" y="560204"/>
                  </a:cubicBezTo>
                  <a:cubicBezTo>
                    <a:pt x="1694698" y="560204"/>
                    <a:pt x="1670858" y="544336"/>
                    <a:pt x="1649402" y="522119"/>
                  </a:cubicBezTo>
                  <a:close/>
                  <a:moveTo>
                    <a:pt x="1676298" y="521447"/>
                  </a:moveTo>
                  <a:cubicBezTo>
                    <a:pt x="1676298" y="521447"/>
                    <a:pt x="1676298" y="521447"/>
                    <a:pt x="1677093" y="521447"/>
                  </a:cubicBezTo>
                  <a:cubicBezTo>
                    <a:pt x="1695370" y="523822"/>
                    <a:pt x="1719209" y="531739"/>
                    <a:pt x="1719209" y="531739"/>
                  </a:cubicBezTo>
                  <a:cubicBezTo>
                    <a:pt x="1719209" y="531739"/>
                    <a:pt x="1719209" y="531739"/>
                    <a:pt x="1720004" y="531739"/>
                  </a:cubicBezTo>
                  <a:cubicBezTo>
                    <a:pt x="1719209" y="534906"/>
                    <a:pt x="1718415" y="540448"/>
                    <a:pt x="1712057" y="545990"/>
                  </a:cubicBezTo>
                  <a:cubicBezTo>
                    <a:pt x="1712057" y="545990"/>
                    <a:pt x="1712057" y="545990"/>
                    <a:pt x="1712057" y="545199"/>
                  </a:cubicBezTo>
                  <a:cubicBezTo>
                    <a:pt x="1711263" y="545199"/>
                    <a:pt x="1691396" y="530948"/>
                    <a:pt x="1676298" y="521447"/>
                  </a:cubicBezTo>
                  <a:close/>
                  <a:moveTo>
                    <a:pt x="1623179" y="519094"/>
                  </a:moveTo>
                  <a:cubicBezTo>
                    <a:pt x="1631126" y="519889"/>
                    <a:pt x="1638278" y="520685"/>
                    <a:pt x="1644635" y="521480"/>
                  </a:cubicBezTo>
                  <a:cubicBezTo>
                    <a:pt x="1666885" y="546129"/>
                    <a:pt x="1693109" y="562827"/>
                    <a:pt x="1693109" y="562827"/>
                  </a:cubicBezTo>
                  <a:cubicBezTo>
                    <a:pt x="1693109" y="562827"/>
                    <a:pt x="1693109" y="562827"/>
                    <a:pt x="1693109" y="563622"/>
                  </a:cubicBezTo>
                  <a:cubicBezTo>
                    <a:pt x="1692314" y="565213"/>
                    <a:pt x="1688341" y="569188"/>
                    <a:pt x="1678010" y="566803"/>
                  </a:cubicBezTo>
                  <a:cubicBezTo>
                    <a:pt x="1678010" y="566803"/>
                    <a:pt x="1678010" y="566803"/>
                    <a:pt x="1677216" y="565213"/>
                  </a:cubicBezTo>
                  <a:cubicBezTo>
                    <a:pt x="1677216" y="565213"/>
                    <a:pt x="1677216" y="565213"/>
                    <a:pt x="1676421" y="565213"/>
                  </a:cubicBezTo>
                  <a:cubicBezTo>
                    <a:pt x="1676421" y="565213"/>
                    <a:pt x="1642251" y="550900"/>
                    <a:pt x="1623179" y="519094"/>
                  </a:cubicBezTo>
                  <a:close/>
                  <a:moveTo>
                    <a:pt x="1578128" y="515059"/>
                  </a:moveTo>
                  <a:cubicBezTo>
                    <a:pt x="1593189" y="515855"/>
                    <a:pt x="1606664" y="517447"/>
                    <a:pt x="1619347" y="519038"/>
                  </a:cubicBezTo>
                  <a:cubicBezTo>
                    <a:pt x="1637578" y="550871"/>
                    <a:pt x="1670870" y="565992"/>
                    <a:pt x="1674833" y="568379"/>
                  </a:cubicBezTo>
                  <a:cubicBezTo>
                    <a:pt x="1674833" y="568379"/>
                    <a:pt x="1674833" y="568379"/>
                    <a:pt x="1675626" y="568379"/>
                  </a:cubicBezTo>
                  <a:cubicBezTo>
                    <a:pt x="1673248" y="571563"/>
                    <a:pt x="1667699" y="577929"/>
                    <a:pt x="1647883" y="575542"/>
                  </a:cubicBezTo>
                  <a:cubicBezTo>
                    <a:pt x="1647883" y="575542"/>
                    <a:pt x="1647883" y="575542"/>
                    <a:pt x="1647090" y="573950"/>
                  </a:cubicBezTo>
                  <a:cubicBezTo>
                    <a:pt x="1647090" y="573950"/>
                    <a:pt x="1647090" y="573950"/>
                    <a:pt x="1646297" y="573154"/>
                  </a:cubicBezTo>
                  <a:cubicBezTo>
                    <a:pt x="1645505" y="573154"/>
                    <a:pt x="1597152" y="563604"/>
                    <a:pt x="1578128" y="515059"/>
                  </a:cubicBezTo>
                  <a:close/>
                  <a:moveTo>
                    <a:pt x="1539128" y="511025"/>
                  </a:moveTo>
                  <a:cubicBezTo>
                    <a:pt x="1551813" y="511821"/>
                    <a:pt x="1562913" y="513413"/>
                    <a:pt x="1574806" y="514209"/>
                  </a:cubicBezTo>
                  <a:cubicBezTo>
                    <a:pt x="1593041" y="563555"/>
                    <a:pt x="1639025" y="575494"/>
                    <a:pt x="1644575" y="576290"/>
                  </a:cubicBezTo>
                  <a:cubicBezTo>
                    <a:pt x="1644575" y="576290"/>
                    <a:pt x="1644575" y="576290"/>
                    <a:pt x="1645368" y="577086"/>
                  </a:cubicBezTo>
                  <a:cubicBezTo>
                    <a:pt x="1643782" y="581065"/>
                    <a:pt x="1637440" y="589024"/>
                    <a:pt x="1614447" y="586637"/>
                  </a:cubicBezTo>
                  <a:cubicBezTo>
                    <a:pt x="1614447" y="586637"/>
                    <a:pt x="1614447" y="586637"/>
                    <a:pt x="1613655" y="585841"/>
                  </a:cubicBezTo>
                  <a:cubicBezTo>
                    <a:pt x="1613655" y="585841"/>
                    <a:pt x="1613655" y="585841"/>
                    <a:pt x="1613655" y="585045"/>
                  </a:cubicBezTo>
                  <a:cubicBezTo>
                    <a:pt x="1612862" y="585045"/>
                    <a:pt x="1566084" y="555596"/>
                    <a:pt x="1539128" y="511025"/>
                  </a:cubicBezTo>
                  <a:close/>
                  <a:moveTo>
                    <a:pt x="1704041" y="509979"/>
                  </a:moveTo>
                  <a:cubicBezTo>
                    <a:pt x="1711071" y="509381"/>
                    <a:pt x="1715229" y="510178"/>
                    <a:pt x="1715229" y="510178"/>
                  </a:cubicBezTo>
                  <a:cubicBezTo>
                    <a:pt x="1715229" y="510178"/>
                    <a:pt x="1715229" y="510178"/>
                    <a:pt x="1716814" y="510178"/>
                  </a:cubicBezTo>
                  <a:cubicBezTo>
                    <a:pt x="1718398" y="513366"/>
                    <a:pt x="1722358" y="519741"/>
                    <a:pt x="1719982" y="528507"/>
                  </a:cubicBezTo>
                  <a:cubicBezTo>
                    <a:pt x="1719190" y="528507"/>
                    <a:pt x="1696220" y="520538"/>
                    <a:pt x="1677210" y="518147"/>
                  </a:cubicBezTo>
                  <a:cubicBezTo>
                    <a:pt x="1677210" y="518147"/>
                    <a:pt x="1677210" y="518147"/>
                    <a:pt x="1675626" y="518147"/>
                  </a:cubicBezTo>
                  <a:cubicBezTo>
                    <a:pt x="1687111" y="512569"/>
                    <a:pt x="1697012" y="510576"/>
                    <a:pt x="1704041" y="509979"/>
                  </a:cubicBezTo>
                  <a:close/>
                  <a:moveTo>
                    <a:pt x="1490043" y="505646"/>
                  </a:moveTo>
                  <a:cubicBezTo>
                    <a:pt x="1505100" y="507235"/>
                    <a:pt x="1520949" y="508823"/>
                    <a:pt x="1535214" y="510411"/>
                  </a:cubicBezTo>
                  <a:cubicBezTo>
                    <a:pt x="1561366" y="555676"/>
                    <a:pt x="1607329" y="585059"/>
                    <a:pt x="1611292" y="587442"/>
                  </a:cubicBezTo>
                  <a:cubicBezTo>
                    <a:pt x="1611292" y="587442"/>
                    <a:pt x="1611292" y="587442"/>
                    <a:pt x="1612084" y="588236"/>
                  </a:cubicBezTo>
                  <a:cubicBezTo>
                    <a:pt x="1609707" y="591412"/>
                    <a:pt x="1604159" y="597765"/>
                    <a:pt x="1583555" y="593795"/>
                  </a:cubicBezTo>
                  <a:cubicBezTo>
                    <a:pt x="1583555" y="593795"/>
                    <a:pt x="1583555" y="593795"/>
                    <a:pt x="1581970" y="592206"/>
                  </a:cubicBezTo>
                  <a:cubicBezTo>
                    <a:pt x="1581178" y="592206"/>
                    <a:pt x="1523327" y="555676"/>
                    <a:pt x="1490043" y="505646"/>
                  </a:cubicBezTo>
                  <a:close/>
                  <a:moveTo>
                    <a:pt x="1449027" y="501611"/>
                  </a:moveTo>
                  <a:cubicBezTo>
                    <a:pt x="1461709" y="503198"/>
                    <a:pt x="1473598" y="503991"/>
                    <a:pt x="1485487" y="505578"/>
                  </a:cubicBezTo>
                  <a:cubicBezTo>
                    <a:pt x="1517985" y="554771"/>
                    <a:pt x="1573468" y="590476"/>
                    <a:pt x="1579809" y="594443"/>
                  </a:cubicBezTo>
                  <a:cubicBezTo>
                    <a:pt x="1576639" y="596823"/>
                    <a:pt x="1567127" y="600790"/>
                    <a:pt x="1551275" y="593649"/>
                  </a:cubicBezTo>
                  <a:cubicBezTo>
                    <a:pt x="1551275" y="593649"/>
                    <a:pt x="1551275" y="593649"/>
                    <a:pt x="1550482" y="591269"/>
                  </a:cubicBezTo>
                  <a:cubicBezTo>
                    <a:pt x="1549690" y="590476"/>
                    <a:pt x="1486280" y="540489"/>
                    <a:pt x="1449027" y="501611"/>
                  </a:cubicBezTo>
                  <a:close/>
                  <a:moveTo>
                    <a:pt x="1401286" y="496904"/>
                  </a:moveTo>
                  <a:cubicBezTo>
                    <a:pt x="1415548" y="498488"/>
                    <a:pt x="1429810" y="500072"/>
                    <a:pt x="1444073" y="501657"/>
                  </a:cubicBezTo>
                  <a:cubicBezTo>
                    <a:pt x="1479728" y="538888"/>
                    <a:pt x="1542324" y="588793"/>
                    <a:pt x="1547870" y="593546"/>
                  </a:cubicBezTo>
                  <a:cubicBezTo>
                    <a:pt x="1547870" y="593546"/>
                    <a:pt x="1547870" y="593546"/>
                    <a:pt x="1547870" y="594338"/>
                  </a:cubicBezTo>
                  <a:cubicBezTo>
                    <a:pt x="1544701" y="599883"/>
                    <a:pt x="1532023" y="612557"/>
                    <a:pt x="1497952" y="592754"/>
                  </a:cubicBezTo>
                  <a:cubicBezTo>
                    <a:pt x="1497952" y="592754"/>
                    <a:pt x="1497952" y="592754"/>
                    <a:pt x="1498745" y="591169"/>
                  </a:cubicBezTo>
                  <a:cubicBezTo>
                    <a:pt x="1498745" y="591169"/>
                    <a:pt x="1498745" y="591169"/>
                    <a:pt x="1497952" y="590377"/>
                  </a:cubicBezTo>
                  <a:cubicBezTo>
                    <a:pt x="1497160" y="590377"/>
                    <a:pt x="1432187" y="544433"/>
                    <a:pt x="1401286" y="496904"/>
                  </a:cubicBezTo>
                  <a:close/>
                  <a:moveTo>
                    <a:pt x="1354554" y="492198"/>
                  </a:moveTo>
                  <a:cubicBezTo>
                    <a:pt x="1368019" y="493784"/>
                    <a:pt x="1382276" y="495371"/>
                    <a:pt x="1397326" y="496958"/>
                  </a:cubicBezTo>
                  <a:cubicBezTo>
                    <a:pt x="1425840" y="542179"/>
                    <a:pt x="1486829" y="586605"/>
                    <a:pt x="1494750" y="592952"/>
                  </a:cubicBezTo>
                  <a:cubicBezTo>
                    <a:pt x="1488413" y="595332"/>
                    <a:pt x="1467028" y="602472"/>
                    <a:pt x="1443266" y="588192"/>
                  </a:cubicBezTo>
                  <a:cubicBezTo>
                    <a:pt x="1443266" y="588192"/>
                    <a:pt x="1443266" y="588192"/>
                    <a:pt x="1444058" y="586605"/>
                  </a:cubicBezTo>
                  <a:cubicBezTo>
                    <a:pt x="1444058" y="586605"/>
                    <a:pt x="1444058" y="586605"/>
                    <a:pt x="1443266" y="586605"/>
                  </a:cubicBezTo>
                  <a:cubicBezTo>
                    <a:pt x="1442474" y="585812"/>
                    <a:pt x="1378316" y="545352"/>
                    <a:pt x="1354554" y="492198"/>
                  </a:cubicBezTo>
                  <a:close/>
                  <a:moveTo>
                    <a:pt x="1704988" y="488951"/>
                  </a:moveTo>
                  <a:cubicBezTo>
                    <a:pt x="1708953" y="490527"/>
                    <a:pt x="1715298" y="495254"/>
                    <a:pt x="1715298" y="507074"/>
                  </a:cubicBezTo>
                  <a:cubicBezTo>
                    <a:pt x="1712919" y="507074"/>
                    <a:pt x="1697850" y="504710"/>
                    <a:pt x="1677230" y="513378"/>
                  </a:cubicBezTo>
                  <a:cubicBezTo>
                    <a:pt x="1670092" y="511802"/>
                    <a:pt x="1662161" y="510226"/>
                    <a:pt x="1653437" y="507862"/>
                  </a:cubicBezTo>
                  <a:cubicBezTo>
                    <a:pt x="1675644" y="488163"/>
                    <a:pt x="1701815" y="489739"/>
                    <a:pt x="1702609" y="489739"/>
                  </a:cubicBezTo>
                  <a:cubicBezTo>
                    <a:pt x="1702609" y="489739"/>
                    <a:pt x="1702609" y="489739"/>
                    <a:pt x="1704988" y="488951"/>
                  </a:cubicBezTo>
                  <a:close/>
                  <a:moveTo>
                    <a:pt x="1302107" y="487155"/>
                  </a:moveTo>
                  <a:cubicBezTo>
                    <a:pt x="1317196" y="488742"/>
                    <a:pt x="1333078" y="490329"/>
                    <a:pt x="1350549" y="491916"/>
                  </a:cubicBezTo>
                  <a:cubicBezTo>
                    <a:pt x="1372785" y="543496"/>
                    <a:pt x="1433139" y="583172"/>
                    <a:pt x="1440286" y="587933"/>
                  </a:cubicBezTo>
                  <a:cubicBezTo>
                    <a:pt x="1440286" y="587933"/>
                    <a:pt x="1440286" y="587933"/>
                    <a:pt x="1440286" y="588727"/>
                  </a:cubicBezTo>
                  <a:cubicBezTo>
                    <a:pt x="1437109" y="591108"/>
                    <a:pt x="1425992" y="595075"/>
                    <a:pt x="1408521" y="591108"/>
                  </a:cubicBezTo>
                  <a:cubicBezTo>
                    <a:pt x="1408521" y="591108"/>
                    <a:pt x="1408521" y="591108"/>
                    <a:pt x="1408521" y="589521"/>
                  </a:cubicBezTo>
                  <a:cubicBezTo>
                    <a:pt x="1408521" y="589521"/>
                    <a:pt x="1408521" y="589521"/>
                    <a:pt x="1406932" y="589521"/>
                  </a:cubicBezTo>
                  <a:cubicBezTo>
                    <a:pt x="1406932" y="589521"/>
                    <a:pt x="1336255" y="572856"/>
                    <a:pt x="1302107" y="487155"/>
                  </a:cubicBezTo>
                  <a:close/>
                  <a:moveTo>
                    <a:pt x="1261763" y="482448"/>
                  </a:moveTo>
                  <a:cubicBezTo>
                    <a:pt x="1272858" y="484036"/>
                    <a:pt x="1284745" y="484830"/>
                    <a:pt x="1299009" y="486418"/>
                  </a:cubicBezTo>
                  <a:cubicBezTo>
                    <a:pt x="1331501" y="570596"/>
                    <a:pt x="1397276" y="590449"/>
                    <a:pt x="1405201" y="592832"/>
                  </a:cubicBezTo>
                  <a:cubicBezTo>
                    <a:pt x="1405201" y="592832"/>
                    <a:pt x="1405201" y="592832"/>
                    <a:pt x="1405993" y="592832"/>
                  </a:cubicBezTo>
                  <a:cubicBezTo>
                    <a:pt x="1401238" y="599185"/>
                    <a:pt x="1384596" y="620626"/>
                    <a:pt x="1343388" y="603950"/>
                  </a:cubicBezTo>
                  <a:cubicBezTo>
                    <a:pt x="1343388" y="603950"/>
                    <a:pt x="1343388" y="603950"/>
                    <a:pt x="1343388" y="603155"/>
                  </a:cubicBezTo>
                  <a:cubicBezTo>
                    <a:pt x="1343388" y="603155"/>
                    <a:pt x="1343388" y="603155"/>
                    <a:pt x="1342595" y="602361"/>
                  </a:cubicBezTo>
                  <a:cubicBezTo>
                    <a:pt x="1342595" y="601567"/>
                    <a:pt x="1282367" y="539625"/>
                    <a:pt x="1261763" y="482448"/>
                  </a:cubicBezTo>
                  <a:close/>
                  <a:moveTo>
                    <a:pt x="1218393" y="477741"/>
                  </a:moveTo>
                  <a:cubicBezTo>
                    <a:pt x="1226318" y="479328"/>
                    <a:pt x="1235035" y="480121"/>
                    <a:pt x="1243752" y="480914"/>
                  </a:cubicBezTo>
                  <a:cubicBezTo>
                    <a:pt x="1248507" y="481708"/>
                    <a:pt x="1253262" y="481708"/>
                    <a:pt x="1258809" y="482501"/>
                  </a:cubicBezTo>
                  <a:cubicBezTo>
                    <a:pt x="1278621" y="538042"/>
                    <a:pt x="1334887" y="599137"/>
                    <a:pt x="1340434" y="603897"/>
                  </a:cubicBezTo>
                  <a:cubicBezTo>
                    <a:pt x="1340434" y="603897"/>
                    <a:pt x="1340434" y="603897"/>
                    <a:pt x="1340434" y="605484"/>
                  </a:cubicBezTo>
                  <a:cubicBezTo>
                    <a:pt x="1337264" y="609451"/>
                    <a:pt x="1328547" y="616592"/>
                    <a:pt x="1308735" y="605484"/>
                  </a:cubicBezTo>
                  <a:cubicBezTo>
                    <a:pt x="1308735" y="605484"/>
                    <a:pt x="1308735" y="605484"/>
                    <a:pt x="1308735" y="603897"/>
                  </a:cubicBezTo>
                  <a:cubicBezTo>
                    <a:pt x="1307943" y="603104"/>
                    <a:pt x="1251677" y="534869"/>
                    <a:pt x="1218393" y="477741"/>
                  </a:cubicBezTo>
                  <a:close/>
                  <a:moveTo>
                    <a:pt x="1683622" y="473034"/>
                  </a:moveTo>
                  <a:cubicBezTo>
                    <a:pt x="1688377" y="473823"/>
                    <a:pt x="1697887" y="476982"/>
                    <a:pt x="1701849" y="486458"/>
                  </a:cubicBezTo>
                  <a:cubicBezTo>
                    <a:pt x="1697887" y="486458"/>
                    <a:pt x="1671735" y="486458"/>
                    <a:pt x="1649546" y="506990"/>
                  </a:cubicBezTo>
                  <a:cubicBezTo>
                    <a:pt x="1641621" y="505410"/>
                    <a:pt x="1632904" y="503831"/>
                    <a:pt x="1624187" y="502252"/>
                  </a:cubicBezTo>
                  <a:cubicBezTo>
                    <a:pt x="1637659" y="476982"/>
                    <a:pt x="1681245" y="473823"/>
                    <a:pt x="1682037" y="473823"/>
                  </a:cubicBezTo>
                  <a:cubicBezTo>
                    <a:pt x="1682037" y="473823"/>
                    <a:pt x="1682037" y="473823"/>
                    <a:pt x="1683622" y="473034"/>
                  </a:cubicBezTo>
                  <a:close/>
                  <a:moveTo>
                    <a:pt x="1165273" y="472362"/>
                  </a:moveTo>
                  <a:cubicBezTo>
                    <a:pt x="1181906" y="473946"/>
                    <a:pt x="1197748" y="476321"/>
                    <a:pt x="1214381" y="477905"/>
                  </a:cubicBezTo>
                  <a:cubicBezTo>
                    <a:pt x="1246064" y="532550"/>
                    <a:pt x="1299132" y="597489"/>
                    <a:pt x="1305469" y="604616"/>
                  </a:cubicBezTo>
                  <a:cubicBezTo>
                    <a:pt x="1305469" y="604616"/>
                    <a:pt x="1305469" y="604616"/>
                    <a:pt x="1304677" y="606200"/>
                  </a:cubicBezTo>
                  <a:cubicBezTo>
                    <a:pt x="1299925" y="609368"/>
                    <a:pt x="1288044" y="614911"/>
                    <a:pt x="1265074" y="606992"/>
                  </a:cubicBezTo>
                  <a:cubicBezTo>
                    <a:pt x="1265074" y="606992"/>
                    <a:pt x="1265074" y="606992"/>
                    <a:pt x="1265074" y="605408"/>
                  </a:cubicBezTo>
                  <a:cubicBezTo>
                    <a:pt x="1265074" y="605408"/>
                    <a:pt x="1265074" y="605408"/>
                    <a:pt x="1264281" y="605408"/>
                  </a:cubicBezTo>
                  <a:cubicBezTo>
                    <a:pt x="1263489" y="604616"/>
                    <a:pt x="1203292" y="567395"/>
                    <a:pt x="1165273" y="472362"/>
                  </a:cubicBezTo>
                  <a:close/>
                  <a:moveTo>
                    <a:pt x="1095343" y="464293"/>
                  </a:moveTo>
                  <a:cubicBezTo>
                    <a:pt x="1118325" y="466672"/>
                    <a:pt x="1139722" y="469052"/>
                    <a:pt x="1161119" y="471432"/>
                  </a:cubicBezTo>
                  <a:cubicBezTo>
                    <a:pt x="1197572" y="563446"/>
                    <a:pt x="1254631" y="603107"/>
                    <a:pt x="1261763" y="607867"/>
                  </a:cubicBezTo>
                  <a:cubicBezTo>
                    <a:pt x="1257008" y="610246"/>
                    <a:pt x="1241951" y="616592"/>
                    <a:pt x="1223724" y="608660"/>
                  </a:cubicBezTo>
                  <a:cubicBezTo>
                    <a:pt x="1223724" y="608660"/>
                    <a:pt x="1223724" y="608660"/>
                    <a:pt x="1224517" y="607074"/>
                  </a:cubicBezTo>
                  <a:cubicBezTo>
                    <a:pt x="1224517" y="607074"/>
                    <a:pt x="1224517" y="607074"/>
                    <a:pt x="1222932" y="607074"/>
                  </a:cubicBezTo>
                  <a:cubicBezTo>
                    <a:pt x="1222139" y="606280"/>
                    <a:pt x="1169043" y="582484"/>
                    <a:pt x="1135759" y="521405"/>
                  </a:cubicBezTo>
                  <a:cubicBezTo>
                    <a:pt x="1122287" y="496815"/>
                    <a:pt x="1108023" y="477778"/>
                    <a:pt x="1095343" y="464293"/>
                  </a:cubicBezTo>
                  <a:close/>
                  <a:moveTo>
                    <a:pt x="1051637" y="458914"/>
                  </a:moveTo>
                  <a:cubicBezTo>
                    <a:pt x="1065117" y="460500"/>
                    <a:pt x="1077804" y="462086"/>
                    <a:pt x="1090491" y="463673"/>
                  </a:cubicBezTo>
                  <a:cubicBezTo>
                    <a:pt x="1103177" y="477157"/>
                    <a:pt x="1119036" y="496986"/>
                    <a:pt x="1133309" y="523161"/>
                  </a:cubicBezTo>
                  <a:cubicBezTo>
                    <a:pt x="1163440" y="579476"/>
                    <a:pt x="1211016" y="604858"/>
                    <a:pt x="1219738" y="608823"/>
                  </a:cubicBezTo>
                  <a:cubicBezTo>
                    <a:pt x="1219738" y="608823"/>
                    <a:pt x="1219738" y="608823"/>
                    <a:pt x="1218152" y="613582"/>
                  </a:cubicBezTo>
                  <a:cubicBezTo>
                    <a:pt x="1212602" y="618341"/>
                    <a:pt x="1200708" y="622307"/>
                    <a:pt x="1176920" y="611996"/>
                  </a:cubicBezTo>
                  <a:cubicBezTo>
                    <a:pt x="1176920" y="611996"/>
                    <a:pt x="1176920" y="611996"/>
                    <a:pt x="1176920" y="610410"/>
                  </a:cubicBezTo>
                  <a:cubicBezTo>
                    <a:pt x="1176920" y="610410"/>
                    <a:pt x="1176920" y="610410"/>
                    <a:pt x="1176127" y="609617"/>
                  </a:cubicBezTo>
                  <a:cubicBezTo>
                    <a:pt x="1176127" y="609617"/>
                    <a:pt x="1127758" y="571544"/>
                    <a:pt x="1090491" y="511263"/>
                  </a:cubicBezTo>
                  <a:cubicBezTo>
                    <a:pt x="1075425" y="487468"/>
                    <a:pt x="1061945" y="470811"/>
                    <a:pt x="1051637" y="458914"/>
                  </a:cubicBezTo>
                  <a:close/>
                  <a:moveTo>
                    <a:pt x="1654916" y="454666"/>
                  </a:moveTo>
                  <a:cubicBezTo>
                    <a:pt x="1661241" y="456258"/>
                    <a:pt x="1677844" y="459440"/>
                    <a:pt x="1681006" y="470580"/>
                  </a:cubicBezTo>
                  <a:cubicBezTo>
                    <a:pt x="1676262" y="471375"/>
                    <a:pt x="1634361" y="475354"/>
                    <a:pt x="1620920" y="501611"/>
                  </a:cubicBezTo>
                  <a:cubicBezTo>
                    <a:pt x="1608271" y="500019"/>
                    <a:pt x="1594040" y="497632"/>
                    <a:pt x="1579809" y="495245"/>
                  </a:cubicBezTo>
                  <a:cubicBezTo>
                    <a:pt x="1591668" y="453871"/>
                    <a:pt x="1651754" y="456258"/>
                    <a:pt x="1652544" y="456258"/>
                  </a:cubicBezTo>
                  <a:cubicBezTo>
                    <a:pt x="1652544" y="456258"/>
                    <a:pt x="1652544" y="456258"/>
                    <a:pt x="1653335" y="456258"/>
                  </a:cubicBezTo>
                  <a:cubicBezTo>
                    <a:pt x="1653335" y="456258"/>
                    <a:pt x="1653335" y="456258"/>
                    <a:pt x="1654916" y="454666"/>
                  </a:cubicBezTo>
                  <a:close/>
                  <a:moveTo>
                    <a:pt x="1001207" y="453198"/>
                  </a:moveTo>
                  <a:cubicBezTo>
                    <a:pt x="1013890" y="454786"/>
                    <a:pt x="1026573" y="456375"/>
                    <a:pt x="1038464" y="457169"/>
                  </a:cubicBezTo>
                  <a:cubicBezTo>
                    <a:pt x="1040842" y="457963"/>
                    <a:pt x="1044012" y="457963"/>
                    <a:pt x="1046390" y="458757"/>
                  </a:cubicBezTo>
                  <a:cubicBezTo>
                    <a:pt x="1057488" y="469876"/>
                    <a:pt x="1071757" y="487349"/>
                    <a:pt x="1088403" y="512764"/>
                  </a:cubicBezTo>
                  <a:cubicBezTo>
                    <a:pt x="1122489" y="569153"/>
                    <a:pt x="1166880" y="605687"/>
                    <a:pt x="1174014" y="612041"/>
                  </a:cubicBezTo>
                  <a:cubicBezTo>
                    <a:pt x="1166880" y="612835"/>
                    <a:pt x="1143892" y="617600"/>
                    <a:pt x="1131209" y="606481"/>
                  </a:cubicBezTo>
                  <a:cubicBezTo>
                    <a:pt x="1131209" y="606481"/>
                    <a:pt x="1131209" y="606481"/>
                    <a:pt x="1131209" y="604099"/>
                  </a:cubicBezTo>
                  <a:cubicBezTo>
                    <a:pt x="1131209" y="604099"/>
                    <a:pt x="1131209" y="604099"/>
                    <a:pt x="1130416" y="603304"/>
                  </a:cubicBezTo>
                  <a:cubicBezTo>
                    <a:pt x="1129623" y="603304"/>
                    <a:pt x="1085232" y="577890"/>
                    <a:pt x="1063037" y="538973"/>
                  </a:cubicBezTo>
                  <a:cubicBezTo>
                    <a:pt x="1047976" y="511970"/>
                    <a:pt x="1018646" y="474641"/>
                    <a:pt x="1001207" y="453198"/>
                  </a:cubicBezTo>
                  <a:close/>
                  <a:moveTo>
                    <a:pt x="959182" y="447483"/>
                  </a:moveTo>
                  <a:cubicBezTo>
                    <a:pt x="964729" y="448278"/>
                    <a:pt x="970275" y="449072"/>
                    <a:pt x="975822" y="449867"/>
                  </a:cubicBezTo>
                  <a:cubicBezTo>
                    <a:pt x="982953" y="450662"/>
                    <a:pt x="990084" y="451457"/>
                    <a:pt x="997215" y="452251"/>
                  </a:cubicBezTo>
                  <a:cubicBezTo>
                    <a:pt x="1013855" y="472916"/>
                    <a:pt x="1044757" y="512656"/>
                    <a:pt x="1060604" y="540474"/>
                  </a:cubicBezTo>
                  <a:cubicBezTo>
                    <a:pt x="1081206" y="577034"/>
                    <a:pt x="1121616" y="601672"/>
                    <a:pt x="1127955" y="605646"/>
                  </a:cubicBezTo>
                  <a:cubicBezTo>
                    <a:pt x="1127955" y="605646"/>
                    <a:pt x="1127955" y="605646"/>
                    <a:pt x="1127955" y="607236"/>
                  </a:cubicBezTo>
                  <a:cubicBezTo>
                    <a:pt x="1122408" y="613594"/>
                    <a:pt x="1104184" y="628695"/>
                    <a:pt x="1074867" y="603262"/>
                  </a:cubicBezTo>
                  <a:cubicBezTo>
                    <a:pt x="1074867" y="603262"/>
                    <a:pt x="1074867" y="603262"/>
                    <a:pt x="1074867" y="600878"/>
                  </a:cubicBezTo>
                  <a:cubicBezTo>
                    <a:pt x="1074074" y="600083"/>
                    <a:pt x="1036833" y="554780"/>
                    <a:pt x="1018609" y="527757"/>
                  </a:cubicBezTo>
                  <a:cubicBezTo>
                    <a:pt x="1008308" y="511861"/>
                    <a:pt x="981368" y="474506"/>
                    <a:pt x="959182" y="447483"/>
                  </a:cubicBezTo>
                  <a:close/>
                  <a:moveTo>
                    <a:pt x="911441" y="440423"/>
                  </a:moveTo>
                  <a:cubicBezTo>
                    <a:pt x="926494" y="442804"/>
                    <a:pt x="940754" y="445185"/>
                    <a:pt x="954222" y="446772"/>
                  </a:cubicBezTo>
                  <a:cubicBezTo>
                    <a:pt x="975612" y="472961"/>
                    <a:pt x="1003341" y="511056"/>
                    <a:pt x="1016016" y="529309"/>
                  </a:cubicBezTo>
                  <a:cubicBezTo>
                    <a:pt x="1033446" y="554705"/>
                    <a:pt x="1067512" y="596767"/>
                    <a:pt x="1071473" y="602323"/>
                  </a:cubicBezTo>
                  <a:cubicBezTo>
                    <a:pt x="1067512" y="603116"/>
                    <a:pt x="1054836" y="605497"/>
                    <a:pt x="1041368" y="595974"/>
                  </a:cubicBezTo>
                  <a:cubicBezTo>
                    <a:pt x="1041368" y="595974"/>
                    <a:pt x="1041368" y="595974"/>
                    <a:pt x="1041368" y="593593"/>
                  </a:cubicBezTo>
                  <a:cubicBezTo>
                    <a:pt x="1041368" y="593593"/>
                    <a:pt x="1041368" y="593593"/>
                    <a:pt x="1040576" y="593593"/>
                  </a:cubicBezTo>
                  <a:cubicBezTo>
                    <a:pt x="1039783" y="592799"/>
                    <a:pt x="970859" y="565816"/>
                    <a:pt x="938377" y="497564"/>
                  </a:cubicBezTo>
                  <a:cubicBezTo>
                    <a:pt x="926494" y="471374"/>
                    <a:pt x="917779" y="453121"/>
                    <a:pt x="911441" y="440423"/>
                  </a:cubicBezTo>
                  <a:close/>
                  <a:moveTo>
                    <a:pt x="873450" y="434035"/>
                  </a:moveTo>
                  <a:cubicBezTo>
                    <a:pt x="885348" y="435622"/>
                    <a:pt x="896452" y="438003"/>
                    <a:pt x="907557" y="439590"/>
                  </a:cubicBezTo>
                  <a:cubicBezTo>
                    <a:pt x="913902" y="452288"/>
                    <a:pt x="922627" y="471335"/>
                    <a:pt x="936111" y="498318"/>
                  </a:cubicBezTo>
                  <a:cubicBezTo>
                    <a:pt x="964665" y="560222"/>
                    <a:pt x="1024153" y="589586"/>
                    <a:pt x="1036844" y="595141"/>
                  </a:cubicBezTo>
                  <a:cubicBezTo>
                    <a:pt x="1027326" y="595935"/>
                    <a:pt x="997185" y="599109"/>
                    <a:pt x="978149" y="592760"/>
                  </a:cubicBezTo>
                  <a:cubicBezTo>
                    <a:pt x="978149" y="592760"/>
                    <a:pt x="978149" y="592760"/>
                    <a:pt x="978149" y="591173"/>
                  </a:cubicBezTo>
                  <a:cubicBezTo>
                    <a:pt x="978149" y="591173"/>
                    <a:pt x="978149" y="591173"/>
                    <a:pt x="977356" y="591173"/>
                  </a:cubicBezTo>
                  <a:cubicBezTo>
                    <a:pt x="976563" y="590379"/>
                    <a:pt x="936904" y="569745"/>
                    <a:pt x="902797" y="512604"/>
                  </a:cubicBezTo>
                  <a:cubicBezTo>
                    <a:pt x="882968" y="479271"/>
                    <a:pt x="875830" y="451495"/>
                    <a:pt x="873450" y="434035"/>
                  </a:cubicBezTo>
                  <a:close/>
                  <a:moveTo>
                    <a:pt x="1618459" y="428656"/>
                  </a:moveTo>
                  <a:cubicBezTo>
                    <a:pt x="1625594" y="429450"/>
                    <a:pt x="1646206" y="433419"/>
                    <a:pt x="1651756" y="453267"/>
                  </a:cubicBezTo>
                  <a:cubicBezTo>
                    <a:pt x="1645414" y="453267"/>
                    <a:pt x="1587539" y="452473"/>
                    <a:pt x="1576440" y="494551"/>
                  </a:cubicBezTo>
                  <a:cubicBezTo>
                    <a:pt x="1562963" y="492963"/>
                    <a:pt x="1548692" y="490581"/>
                    <a:pt x="1534422" y="488199"/>
                  </a:cubicBezTo>
                  <a:cubicBezTo>
                    <a:pt x="1578026" y="438183"/>
                    <a:pt x="1615287" y="429450"/>
                    <a:pt x="1615287" y="429450"/>
                  </a:cubicBezTo>
                  <a:cubicBezTo>
                    <a:pt x="1615287" y="429450"/>
                    <a:pt x="1615287" y="429450"/>
                    <a:pt x="1618459" y="428656"/>
                  </a:cubicBezTo>
                  <a:close/>
                  <a:moveTo>
                    <a:pt x="842520" y="427647"/>
                  </a:moveTo>
                  <a:cubicBezTo>
                    <a:pt x="851231" y="429235"/>
                    <a:pt x="860734" y="431617"/>
                    <a:pt x="870236" y="433205"/>
                  </a:cubicBezTo>
                  <a:cubicBezTo>
                    <a:pt x="872612" y="450675"/>
                    <a:pt x="878947" y="479261"/>
                    <a:pt x="899537" y="514201"/>
                  </a:cubicBezTo>
                  <a:cubicBezTo>
                    <a:pt x="930421" y="565816"/>
                    <a:pt x="966056" y="588050"/>
                    <a:pt x="973975" y="592814"/>
                  </a:cubicBezTo>
                  <a:cubicBezTo>
                    <a:pt x="969224" y="593608"/>
                    <a:pt x="955761" y="594402"/>
                    <a:pt x="932796" y="588844"/>
                  </a:cubicBezTo>
                  <a:cubicBezTo>
                    <a:pt x="932796" y="588844"/>
                    <a:pt x="932796" y="588844"/>
                    <a:pt x="932004" y="587256"/>
                  </a:cubicBezTo>
                  <a:cubicBezTo>
                    <a:pt x="931213" y="587256"/>
                    <a:pt x="897953" y="561845"/>
                    <a:pt x="877363" y="531671"/>
                  </a:cubicBezTo>
                  <a:cubicBezTo>
                    <a:pt x="862317" y="508643"/>
                    <a:pt x="844104" y="472909"/>
                    <a:pt x="842520" y="427647"/>
                  </a:cubicBezTo>
                  <a:close/>
                  <a:moveTo>
                    <a:pt x="803521" y="418906"/>
                  </a:moveTo>
                  <a:cubicBezTo>
                    <a:pt x="815417" y="422082"/>
                    <a:pt x="827314" y="424463"/>
                    <a:pt x="838417" y="426845"/>
                  </a:cubicBezTo>
                  <a:cubicBezTo>
                    <a:pt x="840796" y="473688"/>
                    <a:pt x="859037" y="510209"/>
                    <a:pt x="874899" y="533233"/>
                  </a:cubicBezTo>
                  <a:cubicBezTo>
                    <a:pt x="892347" y="558640"/>
                    <a:pt x="919312" y="581664"/>
                    <a:pt x="927243" y="588015"/>
                  </a:cubicBezTo>
                  <a:cubicBezTo>
                    <a:pt x="927243" y="588015"/>
                    <a:pt x="927243" y="588015"/>
                    <a:pt x="906623" y="583252"/>
                  </a:cubicBezTo>
                  <a:cubicBezTo>
                    <a:pt x="906623" y="583252"/>
                    <a:pt x="893140" y="586427"/>
                    <a:pt x="874899" y="575312"/>
                  </a:cubicBezTo>
                  <a:cubicBezTo>
                    <a:pt x="874899" y="575312"/>
                    <a:pt x="874899" y="575312"/>
                    <a:pt x="875692" y="573724"/>
                  </a:cubicBezTo>
                  <a:cubicBezTo>
                    <a:pt x="875692" y="573724"/>
                    <a:pt x="875692" y="573724"/>
                    <a:pt x="874899" y="572930"/>
                  </a:cubicBezTo>
                  <a:cubicBezTo>
                    <a:pt x="874106" y="572136"/>
                    <a:pt x="832072" y="532440"/>
                    <a:pt x="814624" y="485597"/>
                  </a:cubicBezTo>
                  <a:cubicBezTo>
                    <a:pt x="805900" y="460191"/>
                    <a:pt x="803521" y="437960"/>
                    <a:pt x="803521" y="418906"/>
                  </a:cubicBezTo>
                  <a:close/>
                  <a:moveTo>
                    <a:pt x="1596416" y="414321"/>
                  </a:moveTo>
                  <a:cubicBezTo>
                    <a:pt x="1602759" y="413527"/>
                    <a:pt x="1615446" y="414321"/>
                    <a:pt x="1615446" y="426231"/>
                  </a:cubicBezTo>
                  <a:cubicBezTo>
                    <a:pt x="1615446" y="426231"/>
                    <a:pt x="1615446" y="426231"/>
                    <a:pt x="1614653" y="427025"/>
                  </a:cubicBezTo>
                  <a:cubicBezTo>
                    <a:pt x="1611481" y="427819"/>
                    <a:pt x="1575007" y="436553"/>
                    <a:pt x="1530603" y="488164"/>
                  </a:cubicBezTo>
                  <a:cubicBezTo>
                    <a:pt x="1517123" y="485782"/>
                    <a:pt x="1502851" y="484194"/>
                    <a:pt x="1489371" y="481812"/>
                  </a:cubicBezTo>
                  <a:cubicBezTo>
                    <a:pt x="1544876" y="419879"/>
                    <a:pt x="1591658" y="415909"/>
                    <a:pt x="1592451" y="415909"/>
                  </a:cubicBezTo>
                  <a:cubicBezTo>
                    <a:pt x="1592451" y="415909"/>
                    <a:pt x="1592451" y="415909"/>
                    <a:pt x="1593244" y="415909"/>
                  </a:cubicBezTo>
                  <a:cubicBezTo>
                    <a:pt x="1593244" y="415909"/>
                    <a:pt x="1593244" y="415909"/>
                    <a:pt x="1596416" y="414321"/>
                  </a:cubicBezTo>
                  <a:close/>
                  <a:moveTo>
                    <a:pt x="760151" y="409492"/>
                  </a:moveTo>
                  <a:cubicBezTo>
                    <a:pt x="773609" y="412666"/>
                    <a:pt x="787066" y="415840"/>
                    <a:pt x="800524" y="419014"/>
                  </a:cubicBezTo>
                  <a:cubicBezTo>
                    <a:pt x="800524" y="437266"/>
                    <a:pt x="802899" y="461073"/>
                    <a:pt x="811607" y="486466"/>
                  </a:cubicBezTo>
                  <a:cubicBezTo>
                    <a:pt x="828231" y="531700"/>
                    <a:pt x="867020" y="569790"/>
                    <a:pt x="871770" y="574551"/>
                  </a:cubicBezTo>
                  <a:cubicBezTo>
                    <a:pt x="871770" y="574551"/>
                    <a:pt x="871770" y="574551"/>
                    <a:pt x="871770" y="576139"/>
                  </a:cubicBezTo>
                  <a:cubicBezTo>
                    <a:pt x="868604" y="580106"/>
                    <a:pt x="857521" y="585661"/>
                    <a:pt x="832980" y="574551"/>
                  </a:cubicBezTo>
                  <a:cubicBezTo>
                    <a:pt x="832980" y="574551"/>
                    <a:pt x="832980" y="574551"/>
                    <a:pt x="832980" y="573758"/>
                  </a:cubicBezTo>
                  <a:cubicBezTo>
                    <a:pt x="832980" y="573758"/>
                    <a:pt x="832980" y="573758"/>
                    <a:pt x="832189" y="572964"/>
                  </a:cubicBezTo>
                  <a:cubicBezTo>
                    <a:pt x="832189" y="572171"/>
                    <a:pt x="777567" y="526938"/>
                    <a:pt x="760151" y="409492"/>
                  </a:cubicBezTo>
                  <a:close/>
                  <a:moveTo>
                    <a:pt x="1574453" y="404533"/>
                  </a:moveTo>
                  <a:cubicBezTo>
                    <a:pt x="1581283" y="405127"/>
                    <a:pt x="1588013" y="407305"/>
                    <a:pt x="1591576" y="412851"/>
                  </a:cubicBezTo>
                  <a:cubicBezTo>
                    <a:pt x="1585241" y="413643"/>
                    <a:pt x="1540108" y="419981"/>
                    <a:pt x="1485472" y="481776"/>
                  </a:cubicBezTo>
                  <a:cubicBezTo>
                    <a:pt x="1484680" y="481776"/>
                    <a:pt x="1483889" y="480984"/>
                    <a:pt x="1483097" y="480984"/>
                  </a:cubicBezTo>
                  <a:cubicBezTo>
                    <a:pt x="1470428" y="479399"/>
                    <a:pt x="1458550" y="477815"/>
                    <a:pt x="1446673" y="476230"/>
                  </a:cubicBezTo>
                  <a:cubicBezTo>
                    <a:pt x="1484680" y="450086"/>
                    <a:pt x="1553569" y="408098"/>
                    <a:pt x="1554360" y="407305"/>
                  </a:cubicBezTo>
                  <a:cubicBezTo>
                    <a:pt x="1554360" y="407305"/>
                    <a:pt x="1554360" y="407305"/>
                    <a:pt x="1556736" y="405721"/>
                  </a:cubicBezTo>
                  <a:cubicBezTo>
                    <a:pt x="1560695" y="404928"/>
                    <a:pt x="1567623" y="403938"/>
                    <a:pt x="1574453" y="404533"/>
                  </a:cubicBezTo>
                  <a:close/>
                  <a:moveTo>
                    <a:pt x="730901" y="401760"/>
                  </a:moveTo>
                  <a:cubicBezTo>
                    <a:pt x="739599" y="404137"/>
                    <a:pt x="748297" y="406515"/>
                    <a:pt x="756996" y="408892"/>
                  </a:cubicBezTo>
                  <a:cubicBezTo>
                    <a:pt x="773601" y="520631"/>
                    <a:pt x="822627" y="568180"/>
                    <a:pt x="829744" y="574519"/>
                  </a:cubicBezTo>
                  <a:cubicBezTo>
                    <a:pt x="823418" y="576104"/>
                    <a:pt x="804440" y="579274"/>
                    <a:pt x="784672" y="565802"/>
                  </a:cubicBezTo>
                  <a:cubicBezTo>
                    <a:pt x="784672" y="565802"/>
                    <a:pt x="784672" y="565802"/>
                    <a:pt x="785462" y="565010"/>
                  </a:cubicBezTo>
                  <a:cubicBezTo>
                    <a:pt x="785462" y="565010"/>
                    <a:pt x="785462" y="565010"/>
                    <a:pt x="784672" y="564217"/>
                  </a:cubicBezTo>
                  <a:cubicBezTo>
                    <a:pt x="783881" y="563425"/>
                    <a:pt x="736436" y="496857"/>
                    <a:pt x="730901" y="401760"/>
                  </a:cubicBezTo>
                  <a:close/>
                  <a:moveTo>
                    <a:pt x="687195" y="389656"/>
                  </a:moveTo>
                  <a:cubicBezTo>
                    <a:pt x="700643" y="393622"/>
                    <a:pt x="714091" y="397589"/>
                    <a:pt x="727539" y="400762"/>
                  </a:cubicBezTo>
                  <a:cubicBezTo>
                    <a:pt x="732285" y="491993"/>
                    <a:pt x="775794" y="557839"/>
                    <a:pt x="781331" y="564979"/>
                  </a:cubicBezTo>
                  <a:cubicBezTo>
                    <a:pt x="781331" y="564979"/>
                    <a:pt x="781331" y="564979"/>
                    <a:pt x="781331" y="565772"/>
                  </a:cubicBezTo>
                  <a:cubicBezTo>
                    <a:pt x="775794" y="567359"/>
                    <a:pt x="760763" y="570532"/>
                    <a:pt x="746524" y="559426"/>
                  </a:cubicBezTo>
                  <a:cubicBezTo>
                    <a:pt x="746524" y="559426"/>
                    <a:pt x="746524" y="559426"/>
                    <a:pt x="747315" y="557839"/>
                  </a:cubicBezTo>
                  <a:cubicBezTo>
                    <a:pt x="747315" y="557839"/>
                    <a:pt x="747315" y="557839"/>
                    <a:pt x="746524" y="557839"/>
                  </a:cubicBezTo>
                  <a:cubicBezTo>
                    <a:pt x="745733" y="557046"/>
                    <a:pt x="704598" y="520553"/>
                    <a:pt x="687195" y="389656"/>
                  </a:cubicBezTo>
                  <a:close/>
                  <a:moveTo>
                    <a:pt x="1524276" y="385431"/>
                  </a:moveTo>
                  <a:cubicBezTo>
                    <a:pt x="1535275" y="385927"/>
                    <a:pt x="1546572" y="390489"/>
                    <a:pt x="1552913" y="404771"/>
                  </a:cubicBezTo>
                  <a:cubicBezTo>
                    <a:pt x="1552913" y="404771"/>
                    <a:pt x="1552913" y="404771"/>
                    <a:pt x="1552120" y="404771"/>
                  </a:cubicBezTo>
                  <a:cubicBezTo>
                    <a:pt x="1551328" y="405565"/>
                    <a:pt x="1479191" y="449203"/>
                    <a:pt x="1441933" y="475387"/>
                  </a:cubicBezTo>
                  <a:cubicBezTo>
                    <a:pt x="1435592" y="474593"/>
                    <a:pt x="1429250" y="473800"/>
                    <a:pt x="1423701" y="473006"/>
                  </a:cubicBezTo>
                  <a:cubicBezTo>
                    <a:pt x="1414189" y="471420"/>
                    <a:pt x="1403091" y="469833"/>
                    <a:pt x="1391200" y="468246"/>
                  </a:cubicBezTo>
                  <a:cubicBezTo>
                    <a:pt x="1430836" y="427781"/>
                    <a:pt x="1494252" y="393663"/>
                    <a:pt x="1495045" y="393663"/>
                  </a:cubicBezTo>
                  <a:cubicBezTo>
                    <a:pt x="1495045" y="393663"/>
                    <a:pt x="1495045" y="393663"/>
                    <a:pt x="1497423" y="390490"/>
                  </a:cubicBezTo>
                  <a:cubicBezTo>
                    <a:pt x="1502575" y="388506"/>
                    <a:pt x="1513277" y="384935"/>
                    <a:pt x="1524276" y="385431"/>
                  </a:cubicBezTo>
                  <a:close/>
                  <a:moveTo>
                    <a:pt x="1467109" y="379880"/>
                  </a:moveTo>
                  <a:cubicBezTo>
                    <a:pt x="1477925" y="380078"/>
                    <a:pt x="1488642" y="382457"/>
                    <a:pt x="1493405" y="390388"/>
                  </a:cubicBezTo>
                  <a:cubicBezTo>
                    <a:pt x="1488642" y="392768"/>
                    <a:pt x="1425927" y="427663"/>
                    <a:pt x="1387028" y="467318"/>
                  </a:cubicBezTo>
                  <a:cubicBezTo>
                    <a:pt x="1372738" y="465732"/>
                    <a:pt x="1357655" y="463352"/>
                    <a:pt x="1341778" y="460973"/>
                  </a:cubicBezTo>
                  <a:cubicBezTo>
                    <a:pt x="1347335" y="452249"/>
                    <a:pt x="1356861" y="441146"/>
                    <a:pt x="1370357" y="428457"/>
                  </a:cubicBezTo>
                  <a:cubicBezTo>
                    <a:pt x="1396554" y="403078"/>
                    <a:pt x="1437835" y="384837"/>
                    <a:pt x="1437835" y="384837"/>
                  </a:cubicBezTo>
                  <a:cubicBezTo>
                    <a:pt x="1437835" y="384837"/>
                    <a:pt x="1437835" y="384837"/>
                    <a:pt x="1440216" y="382458"/>
                  </a:cubicBezTo>
                  <a:cubicBezTo>
                    <a:pt x="1445377" y="381664"/>
                    <a:pt x="1456292" y="379682"/>
                    <a:pt x="1467109" y="379880"/>
                  </a:cubicBezTo>
                  <a:close/>
                  <a:moveTo>
                    <a:pt x="650549" y="378562"/>
                  </a:moveTo>
                  <a:cubicBezTo>
                    <a:pt x="661652" y="382527"/>
                    <a:pt x="672755" y="385700"/>
                    <a:pt x="683859" y="388872"/>
                  </a:cubicBezTo>
                  <a:cubicBezTo>
                    <a:pt x="699720" y="513387"/>
                    <a:pt x="736995" y="553042"/>
                    <a:pt x="743340" y="559387"/>
                  </a:cubicBezTo>
                  <a:cubicBezTo>
                    <a:pt x="736995" y="560180"/>
                    <a:pt x="716375" y="564145"/>
                    <a:pt x="705272" y="553042"/>
                  </a:cubicBezTo>
                  <a:cubicBezTo>
                    <a:pt x="705272" y="553042"/>
                    <a:pt x="705272" y="553042"/>
                    <a:pt x="705272" y="551456"/>
                  </a:cubicBezTo>
                  <a:cubicBezTo>
                    <a:pt x="705272" y="551456"/>
                    <a:pt x="705272" y="551456"/>
                    <a:pt x="705272" y="550663"/>
                  </a:cubicBezTo>
                  <a:cubicBezTo>
                    <a:pt x="704479" y="549870"/>
                    <a:pt x="653721" y="486422"/>
                    <a:pt x="650549" y="378562"/>
                  </a:cubicBezTo>
                  <a:close/>
                  <a:moveTo>
                    <a:pt x="1396652" y="369053"/>
                  </a:moveTo>
                  <a:cubicBezTo>
                    <a:pt x="1405364" y="368260"/>
                    <a:pt x="1426747" y="368260"/>
                    <a:pt x="1436251" y="382535"/>
                  </a:cubicBezTo>
                  <a:cubicBezTo>
                    <a:pt x="1433083" y="384122"/>
                    <a:pt x="1394276" y="401569"/>
                    <a:pt x="1368141" y="426155"/>
                  </a:cubicBezTo>
                  <a:cubicBezTo>
                    <a:pt x="1353885" y="439638"/>
                    <a:pt x="1344381" y="452327"/>
                    <a:pt x="1338838" y="460258"/>
                  </a:cubicBezTo>
                  <a:cubicBezTo>
                    <a:pt x="1320622" y="457878"/>
                    <a:pt x="1301615" y="455499"/>
                    <a:pt x="1282607" y="452327"/>
                  </a:cubicBezTo>
                  <a:cubicBezTo>
                    <a:pt x="1288151" y="439638"/>
                    <a:pt x="1300823" y="416638"/>
                    <a:pt x="1322998" y="396811"/>
                  </a:cubicBezTo>
                  <a:cubicBezTo>
                    <a:pt x="1354677" y="367467"/>
                    <a:pt x="1393484" y="370639"/>
                    <a:pt x="1393484" y="370639"/>
                  </a:cubicBezTo>
                  <a:cubicBezTo>
                    <a:pt x="1393484" y="370639"/>
                    <a:pt x="1393484" y="370639"/>
                    <a:pt x="1394276" y="370639"/>
                  </a:cubicBezTo>
                  <a:cubicBezTo>
                    <a:pt x="1394276" y="370639"/>
                    <a:pt x="1394276" y="370639"/>
                    <a:pt x="1396652" y="369053"/>
                  </a:cubicBezTo>
                  <a:close/>
                  <a:moveTo>
                    <a:pt x="611886" y="365786"/>
                  </a:moveTo>
                  <a:cubicBezTo>
                    <a:pt x="623786" y="369756"/>
                    <a:pt x="635685" y="373726"/>
                    <a:pt x="647585" y="377696"/>
                  </a:cubicBezTo>
                  <a:cubicBezTo>
                    <a:pt x="649965" y="481715"/>
                    <a:pt x="697564" y="546033"/>
                    <a:pt x="702324" y="552385"/>
                  </a:cubicBezTo>
                  <a:cubicBezTo>
                    <a:pt x="702324" y="552385"/>
                    <a:pt x="702324" y="552385"/>
                    <a:pt x="702324" y="553179"/>
                  </a:cubicBezTo>
                  <a:cubicBezTo>
                    <a:pt x="697564" y="556355"/>
                    <a:pt x="684078" y="561119"/>
                    <a:pt x="657105" y="545239"/>
                  </a:cubicBezTo>
                  <a:cubicBezTo>
                    <a:pt x="657105" y="545239"/>
                    <a:pt x="657105" y="545239"/>
                    <a:pt x="656312" y="544444"/>
                  </a:cubicBezTo>
                  <a:cubicBezTo>
                    <a:pt x="656312" y="544444"/>
                    <a:pt x="656312" y="544444"/>
                    <a:pt x="656312" y="543650"/>
                  </a:cubicBezTo>
                  <a:cubicBezTo>
                    <a:pt x="655518" y="542856"/>
                    <a:pt x="615853" y="499184"/>
                    <a:pt x="611886" y="365786"/>
                  </a:cubicBezTo>
                  <a:close/>
                  <a:moveTo>
                    <a:pt x="572091" y="351666"/>
                  </a:moveTo>
                  <a:cubicBezTo>
                    <a:pt x="573676" y="351666"/>
                    <a:pt x="574468" y="352459"/>
                    <a:pt x="576053" y="353253"/>
                  </a:cubicBezTo>
                  <a:cubicBezTo>
                    <a:pt x="586352" y="357221"/>
                    <a:pt x="597444" y="361190"/>
                    <a:pt x="608535" y="365158"/>
                  </a:cubicBezTo>
                  <a:cubicBezTo>
                    <a:pt x="611704" y="492143"/>
                    <a:pt x="646564" y="537382"/>
                    <a:pt x="652902" y="544525"/>
                  </a:cubicBezTo>
                  <a:cubicBezTo>
                    <a:pt x="644979" y="545318"/>
                    <a:pt x="617250" y="545318"/>
                    <a:pt x="593482" y="522302"/>
                  </a:cubicBezTo>
                  <a:cubicBezTo>
                    <a:pt x="593482" y="522302"/>
                    <a:pt x="593482" y="522302"/>
                    <a:pt x="593482" y="520715"/>
                  </a:cubicBezTo>
                  <a:cubicBezTo>
                    <a:pt x="593482" y="520715"/>
                    <a:pt x="593482" y="520715"/>
                    <a:pt x="593482" y="519921"/>
                  </a:cubicBezTo>
                  <a:cubicBezTo>
                    <a:pt x="592690" y="519921"/>
                    <a:pt x="561792" y="461190"/>
                    <a:pt x="572091" y="351666"/>
                  </a:cubicBezTo>
                  <a:close/>
                  <a:moveTo>
                    <a:pt x="1344484" y="333086"/>
                  </a:moveTo>
                  <a:cubicBezTo>
                    <a:pt x="1357605" y="333198"/>
                    <a:pt x="1377082" y="339003"/>
                    <a:pt x="1392545" y="367582"/>
                  </a:cubicBezTo>
                  <a:cubicBezTo>
                    <a:pt x="1386201" y="367582"/>
                    <a:pt x="1350518" y="366788"/>
                    <a:pt x="1320386" y="394574"/>
                  </a:cubicBezTo>
                  <a:cubicBezTo>
                    <a:pt x="1297390" y="415214"/>
                    <a:pt x="1284702" y="439824"/>
                    <a:pt x="1279152" y="452526"/>
                  </a:cubicBezTo>
                  <a:cubicBezTo>
                    <a:pt x="1264879" y="450144"/>
                    <a:pt x="1249812" y="448556"/>
                    <a:pt x="1235539" y="446175"/>
                  </a:cubicBezTo>
                  <a:cubicBezTo>
                    <a:pt x="1243469" y="435855"/>
                    <a:pt x="1252984" y="420771"/>
                    <a:pt x="1265671" y="399337"/>
                  </a:cubicBezTo>
                  <a:cubicBezTo>
                    <a:pt x="1292632" y="353293"/>
                    <a:pt x="1329901" y="337415"/>
                    <a:pt x="1329901" y="337415"/>
                  </a:cubicBezTo>
                  <a:cubicBezTo>
                    <a:pt x="1329901" y="337415"/>
                    <a:pt x="1329901" y="337415"/>
                    <a:pt x="1333866" y="334240"/>
                  </a:cubicBezTo>
                  <a:cubicBezTo>
                    <a:pt x="1336443" y="333644"/>
                    <a:pt x="1340110" y="333049"/>
                    <a:pt x="1344484" y="333086"/>
                  </a:cubicBezTo>
                  <a:close/>
                  <a:moveTo>
                    <a:pt x="512054" y="328468"/>
                  </a:moveTo>
                  <a:cubicBezTo>
                    <a:pt x="531831" y="335615"/>
                    <a:pt x="550816" y="342763"/>
                    <a:pt x="569010" y="349910"/>
                  </a:cubicBezTo>
                  <a:cubicBezTo>
                    <a:pt x="559518" y="457124"/>
                    <a:pt x="587996" y="516687"/>
                    <a:pt x="590369" y="521452"/>
                  </a:cubicBezTo>
                  <a:cubicBezTo>
                    <a:pt x="590369" y="521452"/>
                    <a:pt x="590369" y="521452"/>
                    <a:pt x="590369" y="523041"/>
                  </a:cubicBezTo>
                  <a:cubicBezTo>
                    <a:pt x="587996" y="526217"/>
                    <a:pt x="582458" y="530188"/>
                    <a:pt x="569801" y="525423"/>
                  </a:cubicBezTo>
                  <a:cubicBezTo>
                    <a:pt x="569801" y="525423"/>
                    <a:pt x="569801" y="525423"/>
                    <a:pt x="569801" y="524629"/>
                  </a:cubicBezTo>
                  <a:cubicBezTo>
                    <a:pt x="569801" y="524629"/>
                    <a:pt x="569801" y="524629"/>
                    <a:pt x="569010" y="523835"/>
                  </a:cubicBezTo>
                  <a:cubicBezTo>
                    <a:pt x="569010" y="523041"/>
                    <a:pt x="509681" y="463477"/>
                    <a:pt x="512054" y="328468"/>
                  </a:cubicBezTo>
                  <a:close/>
                  <a:moveTo>
                    <a:pt x="1315153" y="323013"/>
                  </a:moveTo>
                  <a:cubicBezTo>
                    <a:pt x="1320808" y="324300"/>
                    <a:pt x="1326165" y="327470"/>
                    <a:pt x="1329339" y="334204"/>
                  </a:cubicBezTo>
                  <a:cubicBezTo>
                    <a:pt x="1329339" y="334204"/>
                    <a:pt x="1329339" y="334204"/>
                    <a:pt x="1328545" y="334204"/>
                  </a:cubicBezTo>
                  <a:cubicBezTo>
                    <a:pt x="1326165" y="335789"/>
                    <a:pt x="1289659" y="352427"/>
                    <a:pt x="1263471" y="397590"/>
                  </a:cubicBezTo>
                  <a:cubicBezTo>
                    <a:pt x="1249980" y="420567"/>
                    <a:pt x="1239663" y="435621"/>
                    <a:pt x="1232521" y="445129"/>
                  </a:cubicBezTo>
                  <a:cubicBezTo>
                    <a:pt x="1219030" y="443544"/>
                    <a:pt x="1205538" y="441959"/>
                    <a:pt x="1192841" y="439583"/>
                  </a:cubicBezTo>
                  <a:cubicBezTo>
                    <a:pt x="1253154" y="354012"/>
                    <a:pt x="1294421" y="326281"/>
                    <a:pt x="1294421" y="326281"/>
                  </a:cubicBezTo>
                  <a:cubicBezTo>
                    <a:pt x="1294421" y="326281"/>
                    <a:pt x="1294421" y="326281"/>
                    <a:pt x="1299182" y="323112"/>
                  </a:cubicBezTo>
                  <a:cubicBezTo>
                    <a:pt x="1303547" y="322320"/>
                    <a:pt x="1309499" y="321725"/>
                    <a:pt x="1315153" y="323013"/>
                  </a:cubicBezTo>
                  <a:close/>
                  <a:moveTo>
                    <a:pt x="475526" y="315020"/>
                  </a:moveTo>
                  <a:cubicBezTo>
                    <a:pt x="483437" y="318197"/>
                    <a:pt x="491347" y="320580"/>
                    <a:pt x="498467" y="323757"/>
                  </a:cubicBezTo>
                  <a:cubicBezTo>
                    <a:pt x="501631" y="324552"/>
                    <a:pt x="505586" y="326140"/>
                    <a:pt x="508751" y="326935"/>
                  </a:cubicBezTo>
                  <a:cubicBezTo>
                    <a:pt x="506378" y="457203"/>
                    <a:pt x="559378" y="518366"/>
                    <a:pt x="566498" y="525515"/>
                  </a:cubicBezTo>
                  <a:cubicBezTo>
                    <a:pt x="558587" y="527103"/>
                    <a:pt x="527736" y="531869"/>
                    <a:pt x="510333" y="500096"/>
                  </a:cubicBezTo>
                  <a:cubicBezTo>
                    <a:pt x="510333" y="500096"/>
                    <a:pt x="510333" y="500096"/>
                    <a:pt x="511124" y="497713"/>
                  </a:cubicBezTo>
                  <a:cubicBezTo>
                    <a:pt x="511124" y="497713"/>
                    <a:pt x="511124" y="497713"/>
                    <a:pt x="510333" y="496919"/>
                  </a:cubicBezTo>
                  <a:cubicBezTo>
                    <a:pt x="509542" y="496124"/>
                    <a:pt x="458914" y="423047"/>
                    <a:pt x="475526" y="315020"/>
                  </a:cubicBezTo>
                  <a:close/>
                  <a:moveTo>
                    <a:pt x="1267346" y="313675"/>
                  </a:moveTo>
                  <a:cubicBezTo>
                    <a:pt x="1276059" y="313675"/>
                    <a:pt x="1287148" y="315261"/>
                    <a:pt x="1292693" y="323190"/>
                  </a:cubicBezTo>
                  <a:cubicBezTo>
                    <a:pt x="1291901" y="323983"/>
                    <a:pt x="1249920" y="351735"/>
                    <a:pt x="1188929" y="439750"/>
                  </a:cubicBezTo>
                  <a:cubicBezTo>
                    <a:pt x="1172295" y="437371"/>
                    <a:pt x="1156453" y="434992"/>
                    <a:pt x="1141403" y="432613"/>
                  </a:cubicBezTo>
                  <a:cubicBezTo>
                    <a:pt x="1199226" y="318432"/>
                    <a:pt x="1257049" y="315261"/>
                    <a:pt x="1257841" y="315261"/>
                  </a:cubicBezTo>
                  <a:cubicBezTo>
                    <a:pt x="1257841" y="315261"/>
                    <a:pt x="1257841" y="315261"/>
                    <a:pt x="1267346" y="313675"/>
                  </a:cubicBezTo>
                  <a:close/>
                  <a:moveTo>
                    <a:pt x="446111" y="303925"/>
                  </a:moveTo>
                  <a:cubicBezTo>
                    <a:pt x="455651" y="307098"/>
                    <a:pt x="464396" y="311065"/>
                    <a:pt x="473141" y="314238"/>
                  </a:cubicBezTo>
                  <a:cubicBezTo>
                    <a:pt x="456446" y="417371"/>
                    <a:pt x="501762" y="489564"/>
                    <a:pt x="507327" y="498290"/>
                  </a:cubicBezTo>
                  <a:cubicBezTo>
                    <a:pt x="507327" y="498290"/>
                    <a:pt x="507327" y="498290"/>
                    <a:pt x="507327" y="499083"/>
                  </a:cubicBezTo>
                  <a:cubicBezTo>
                    <a:pt x="500967" y="500670"/>
                    <a:pt x="482682" y="504637"/>
                    <a:pt x="465191" y="485597"/>
                  </a:cubicBezTo>
                  <a:cubicBezTo>
                    <a:pt x="465191" y="485597"/>
                    <a:pt x="465191" y="485597"/>
                    <a:pt x="465191" y="484804"/>
                  </a:cubicBezTo>
                  <a:cubicBezTo>
                    <a:pt x="465191" y="484804"/>
                    <a:pt x="465191" y="484804"/>
                    <a:pt x="465986" y="483217"/>
                  </a:cubicBezTo>
                  <a:cubicBezTo>
                    <a:pt x="465986" y="483217"/>
                    <a:pt x="465986" y="483217"/>
                    <a:pt x="465191" y="482424"/>
                  </a:cubicBezTo>
                  <a:cubicBezTo>
                    <a:pt x="465191" y="482424"/>
                    <a:pt x="439751" y="461797"/>
                    <a:pt x="446111" y="303925"/>
                  </a:cubicBezTo>
                  <a:close/>
                  <a:moveTo>
                    <a:pt x="1218334" y="300012"/>
                  </a:moveTo>
                  <a:cubicBezTo>
                    <a:pt x="1227846" y="299218"/>
                    <a:pt x="1248456" y="300807"/>
                    <a:pt x="1256383" y="311929"/>
                  </a:cubicBezTo>
                  <a:cubicBezTo>
                    <a:pt x="1248456" y="312724"/>
                    <a:pt x="1193761" y="321463"/>
                    <a:pt x="1138274" y="432690"/>
                  </a:cubicBezTo>
                  <a:cubicBezTo>
                    <a:pt x="1119249" y="429512"/>
                    <a:pt x="1102603" y="427128"/>
                    <a:pt x="1089920" y="425539"/>
                  </a:cubicBezTo>
                  <a:cubicBezTo>
                    <a:pt x="1083579" y="424745"/>
                    <a:pt x="1078030" y="423951"/>
                    <a:pt x="1072481" y="423156"/>
                  </a:cubicBezTo>
                  <a:cubicBezTo>
                    <a:pt x="1085164" y="412033"/>
                    <a:pt x="1102603" y="393760"/>
                    <a:pt x="1122420" y="365954"/>
                  </a:cubicBezTo>
                  <a:cubicBezTo>
                    <a:pt x="1161261" y="313518"/>
                    <a:pt x="1211993" y="301601"/>
                    <a:pt x="1212786" y="301601"/>
                  </a:cubicBezTo>
                  <a:cubicBezTo>
                    <a:pt x="1212786" y="301601"/>
                    <a:pt x="1212786" y="301601"/>
                    <a:pt x="1218334" y="300012"/>
                  </a:cubicBezTo>
                  <a:close/>
                  <a:moveTo>
                    <a:pt x="415227" y="292158"/>
                  </a:moveTo>
                  <a:cubicBezTo>
                    <a:pt x="424753" y="296127"/>
                    <a:pt x="434279" y="299302"/>
                    <a:pt x="443010" y="303270"/>
                  </a:cubicBezTo>
                  <a:cubicBezTo>
                    <a:pt x="437454" y="439799"/>
                    <a:pt x="454918" y="475518"/>
                    <a:pt x="461268" y="483456"/>
                  </a:cubicBezTo>
                  <a:cubicBezTo>
                    <a:pt x="454918" y="481868"/>
                    <a:pt x="441423" y="476312"/>
                    <a:pt x="435072" y="465993"/>
                  </a:cubicBezTo>
                  <a:cubicBezTo>
                    <a:pt x="435072" y="465993"/>
                    <a:pt x="435072" y="465993"/>
                    <a:pt x="435866" y="465199"/>
                  </a:cubicBezTo>
                  <a:cubicBezTo>
                    <a:pt x="435866" y="465199"/>
                    <a:pt x="435866" y="465199"/>
                    <a:pt x="435072" y="463612"/>
                  </a:cubicBezTo>
                  <a:cubicBezTo>
                    <a:pt x="435072" y="463612"/>
                    <a:pt x="404114" y="415986"/>
                    <a:pt x="415227" y="292158"/>
                  </a:cubicBezTo>
                  <a:close/>
                  <a:moveTo>
                    <a:pt x="1173779" y="282530"/>
                  </a:moveTo>
                  <a:cubicBezTo>
                    <a:pt x="1184073" y="281736"/>
                    <a:pt x="1202286" y="282530"/>
                    <a:pt x="1210997" y="299203"/>
                  </a:cubicBezTo>
                  <a:cubicBezTo>
                    <a:pt x="1206246" y="299997"/>
                    <a:pt x="1157149" y="312700"/>
                    <a:pt x="1119931" y="364308"/>
                  </a:cubicBezTo>
                  <a:cubicBezTo>
                    <a:pt x="1098550" y="392891"/>
                    <a:pt x="1081129" y="411152"/>
                    <a:pt x="1068459" y="422268"/>
                  </a:cubicBezTo>
                  <a:cubicBezTo>
                    <a:pt x="1050245" y="419886"/>
                    <a:pt x="1035200" y="417504"/>
                    <a:pt x="1019362" y="415122"/>
                  </a:cubicBezTo>
                  <a:cubicBezTo>
                    <a:pt x="1039951" y="396067"/>
                    <a:pt x="1081921" y="356369"/>
                    <a:pt x="1102509" y="328580"/>
                  </a:cubicBezTo>
                  <a:cubicBezTo>
                    <a:pt x="1129433" y="292057"/>
                    <a:pt x="1165860" y="285706"/>
                    <a:pt x="1165860" y="285706"/>
                  </a:cubicBezTo>
                  <a:cubicBezTo>
                    <a:pt x="1165860" y="285706"/>
                    <a:pt x="1165860" y="285706"/>
                    <a:pt x="1173779" y="282530"/>
                  </a:cubicBezTo>
                  <a:close/>
                  <a:moveTo>
                    <a:pt x="374008" y="275348"/>
                  </a:moveTo>
                  <a:cubicBezTo>
                    <a:pt x="386723" y="280908"/>
                    <a:pt x="400232" y="286468"/>
                    <a:pt x="412946" y="291233"/>
                  </a:cubicBezTo>
                  <a:cubicBezTo>
                    <a:pt x="401026" y="407992"/>
                    <a:pt x="427250" y="456442"/>
                    <a:pt x="432018" y="464385"/>
                  </a:cubicBezTo>
                  <a:cubicBezTo>
                    <a:pt x="432018" y="464385"/>
                    <a:pt x="432018" y="464385"/>
                    <a:pt x="431223" y="465179"/>
                  </a:cubicBezTo>
                  <a:cubicBezTo>
                    <a:pt x="424071" y="465974"/>
                    <a:pt x="404205" y="465179"/>
                    <a:pt x="389901" y="441351"/>
                  </a:cubicBezTo>
                  <a:cubicBezTo>
                    <a:pt x="389901" y="441351"/>
                    <a:pt x="389901" y="441351"/>
                    <a:pt x="389901" y="439763"/>
                  </a:cubicBezTo>
                  <a:cubicBezTo>
                    <a:pt x="389901" y="439763"/>
                    <a:pt x="389901" y="439763"/>
                    <a:pt x="389901" y="438968"/>
                  </a:cubicBezTo>
                  <a:cubicBezTo>
                    <a:pt x="389901" y="438174"/>
                    <a:pt x="353347" y="356364"/>
                    <a:pt x="374008" y="275348"/>
                  </a:cubicBezTo>
                  <a:close/>
                  <a:moveTo>
                    <a:pt x="1149219" y="274501"/>
                  </a:moveTo>
                  <a:cubicBezTo>
                    <a:pt x="1155958" y="275294"/>
                    <a:pt x="1162102" y="277474"/>
                    <a:pt x="1165273" y="282626"/>
                  </a:cubicBezTo>
                  <a:cubicBezTo>
                    <a:pt x="1160516" y="283418"/>
                    <a:pt x="1126427" y="291344"/>
                    <a:pt x="1099473" y="327012"/>
                  </a:cubicBezTo>
                  <a:cubicBezTo>
                    <a:pt x="1078861" y="354753"/>
                    <a:pt x="1035259" y="396761"/>
                    <a:pt x="1015440" y="414199"/>
                  </a:cubicBezTo>
                  <a:cubicBezTo>
                    <a:pt x="1002755" y="412614"/>
                    <a:pt x="989278" y="410236"/>
                    <a:pt x="972630" y="407065"/>
                  </a:cubicBezTo>
                  <a:cubicBezTo>
                    <a:pt x="990071" y="390420"/>
                    <a:pt x="1018611" y="361887"/>
                    <a:pt x="1042394" y="330975"/>
                  </a:cubicBezTo>
                  <a:cubicBezTo>
                    <a:pt x="1078861" y="284211"/>
                    <a:pt x="1122463" y="277870"/>
                    <a:pt x="1122463" y="277870"/>
                  </a:cubicBezTo>
                  <a:cubicBezTo>
                    <a:pt x="1122463" y="277870"/>
                    <a:pt x="1122463" y="277870"/>
                    <a:pt x="1129598" y="274700"/>
                  </a:cubicBezTo>
                  <a:cubicBezTo>
                    <a:pt x="1135147" y="274303"/>
                    <a:pt x="1142481" y="273709"/>
                    <a:pt x="1149219" y="274501"/>
                  </a:cubicBezTo>
                  <a:close/>
                  <a:moveTo>
                    <a:pt x="343901" y="263581"/>
                  </a:moveTo>
                  <a:cubicBezTo>
                    <a:pt x="352605" y="266756"/>
                    <a:pt x="362101" y="270724"/>
                    <a:pt x="370805" y="274693"/>
                  </a:cubicBezTo>
                  <a:cubicBezTo>
                    <a:pt x="350231" y="353272"/>
                    <a:pt x="383466" y="432644"/>
                    <a:pt x="386631" y="439788"/>
                  </a:cubicBezTo>
                  <a:cubicBezTo>
                    <a:pt x="386631" y="439788"/>
                    <a:pt x="386631" y="439788"/>
                    <a:pt x="386631" y="440582"/>
                  </a:cubicBezTo>
                  <a:cubicBezTo>
                    <a:pt x="380301" y="442963"/>
                    <a:pt x="360518" y="446138"/>
                    <a:pt x="344692" y="417564"/>
                  </a:cubicBezTo>
                  <a:cubicBezTo>
                    <a:pt x="344692" y="417564"/>
                    <a:pt x="344692" y="417564"/>
                    <a:pt x="345483" y="415976"/>
                  </a:cubicBezTo>
                  <a:cubicBezTo>
                    <a:pt x="345483" y="414389"/>
                    <a:pt x="321744" y="331841"/>
                    <a:pt x="343901" y="263581"/>
                  </a:cubicBezTo>
                  <a:close/>
                  <a:moveTo>
                    <a:pt x="1081130" y="253862"/>
                  </a:moveTo>
                  <a:cubicBezTo>
                    <a:pt x="1090645" y="252273"/>
                    <a:pt x="1110467" y="251478"/>
                    <a:pt x="1121567" y="274527"/>
                  </a:cubicBezTo>
                  <a:cubicBezTo>
                    <a:pt x="1116810" y="275322"/>
                    <a:pt x="1074787" y="284065"/>
                    <a:pt x="1039108" y="329369"/>
                  </a:cubicBezTo>
                  <a:cubicBezTo>
                    <a:pt x="1015322" y="360367"/>
                    <a:pt x="985985" y="389775"/>
                    <a:pt x="968542" y="406466"/>
                  </a:cubicBezTo>
                  <a:cubicBezTo>
                    <a:pt x="957442" y="404876"/>
                    <a:pt x="945549" y="402492"/>
                    <a:pt x="931277" y="399312"/>
                  </a:cubicBezTo>
                  <a:cubicBezTo>
                    <a:pt x="941584" y="388980"/>
                    <a:pt x="957442" y="372289"/>
                    <a:pt x="979642" y="346855"/>
                  </a:cubicBezTo>
                  <a:cubicBezTo>
                    <a:pt x="1031179" y="290423"/>
                    <a:pt x="1074787" y="257041"/>
                    <a:pt x="1074787" y="257041"/>
                  </a:cubicBezTo>
                  <a:cubicBezTo>
                    <a:pt x="1074787" y="257041"/>
                    <a:pt x="1074787" y="257041"/>
                    <a:pt x="1081130" y="253862"/>
                  </a:cubicBezTo>
                  <a:close/>
                  <a:moveTo>
                    <a:pt x="1052178" y="253265"/>
                  </a:moveTo>
                  <a:cubicBezTo>
                    <a:pt x="1060200" y="252868"/>
                    <a:pt x="1068124" y="253066"/>
                    <a:pt x="1072482" y="254654"/>
                  </a:cubicBezTo>
                  <a:cubicBezTo>
                    <a:pt x="1066935" y="259419"/>
                    <a:pt x="1025732" y="291980"/>
                    <a:pt x="978190" y="345189"/>
                  </a:cubicBezTo>
                  <a:cubicBezTo>
                    <a:pt x="953626" y="371396"/>
                    <a:pt x="937779" y="388074"/>
                    <a:pt x="927478" y="398398"/>
                  </a:cubicBezTo>
                  <a:cubicBezTo>
                    <a:pt x="917177" y="396809"/>
                    <a:pt x="906084" y="394427"/>
                    <a:pt x="892614" y="391250"/>
                  </a:cubicBezTo>
                  <a:cubicBezTo>
                    <a:pt x="922724" y="287215"/>
                    <a:pt x="1026525" y="257831"/>
                    <a:pt x="1028109" y="257037"/>
                  </a:cubicBezTo>
                  <a:cubicBezTo>
                    <a:pt x="1028109" y="257037"/>
                    <a:pt x="1028109" y="257037"/>
                    <a:pt x="1031279" y="255449"/>
                  </a:cubicBezTo>
                  <a:cubicBezTo>
                    <a:pt x="1036033" y="254655"/>
                    <a:pt x="1044155" y="253662"/>
                    <a:pt x="1052178" y="253265"/>
                  </a:cubicBezTo>
                  <a:close/>
                  <a:moveTo>
                    <a:pt x="312181" y="249125"/>
                  </a:moveTo>
                  <a:cubicBezTo>
                    <a:pt x="322469" y="253889"/>
                    <a:pt x="331174" y="257860"/>
                    <a:pt x="340670" y="261830"/>
                  </a:cubicBezTo>
                  <a:cubicBezTo>
                    <a:pt x="319303" y="327738"/>
                    <a:pt x="339879" y="407939"/>
                    <a:pt x="342253" y="415880"/>
                  </a:cubicBezTo>
                  <a:cubicBezTo>
                    <a:pt x="335131" y="415086"/>
                    <a:pt x="309807" y="411115"/>
                    <a:pt x="300310" y="377764"/>
                  </a:cubicBezTo>
                  <a:cubicBezTo>
                    <a:pt x="300310" y="377764"/>
                    <a:pt x="300310" y="377764"/>
                    <a:pt x="301102" y="376970"/>
                  </a:cubicBezTo>
                  <a:cubicBezTo>
                    <a:pt x="301102" y="376970"/>
                    <a:pt x="301102" y="376970"/>
                    <a:pt x="301102" y="376176"/>
                  </a:cubicBezTo>
                  <a:cubicBezTo>
                    <a:pt x="301102" y="375382"/>
                    <a:pt x="290814" y="291211"/>
                    <a:pt x="312181" y="249125"/>
                  </a:cubicBezTo>
                  <a:close/>
                  <a:moveTo>
                    <a:pt x="297254" y="243073"/>
                  </a:moveTo>
                  <a:cubicBezTo>
                    <a:pt x="301230" y="244659"/>
                    <a:pt x="306002" y="246246"/>
                    <a:pt x="309978" y="248625"/>
                  </a:cubicBezTo>
                  <a:cubicBezTo>
                    <a:pt x="288506" y="289871"/>
                    <a:pt x="297254" y="366017"/>
                    <a:pt x="298049" y="375536"/>
                  </a:cubicBezTo>
                  <a:cubicBezTo>
                    <a:pt x="291687" y="373156"/>
                    <a:pt x="270216" y="362051"/>
                    <a:pt x="268625" y="328737"/>
                  </a:cubicBezTo>
                  <a:cubicBezTo>
                    <a:pt x="268625" y="328737"/>
                    <a:pt x="270216" y="281146"/>
                    <a:pt x="297254" y="243073"/>
                  </a:cubicBezTo>
                  <a:close/>
                  <a:moveTo>
                    <a:pt x="1003918" y="241707"/>
                  </a:moveTo>
                  <a:cubicBezTo>
                    <a:pt x="1015011" y="242800"/>
                    <a:pt x="1025113" y="245980"/>
                    <a:pt x="1027094" y="253929"/>
                  </a:cubicBezTo>
                  <a:cubicBezTo>
                    <a:pt x="1027094" y="253929"/>
                    <a:pt x="1027094" y="253929"/>
                    <a:pt x="1026302" y="254724"/>
                  </a:cubicBezTo>
                  <a:cubicBezTo>
                    <a:pt x="1021547" y="255519"/>
                    <a:pt x="919333" y="287318"/>
                    <a:pt x="889223" y="390665"/>
                  </a:cubicBezTo>
                  <a:cubicBezTo>
                    <a:pt x="879715" y="389075"/>
                    <a:pt x="869414" y="386690"/>
                    <a:pt x="858321" y="383510"/>
                  </a:cubicBezTo>
                  <a:cubicBezTo>
                    <a:pt x="883677" y="263469"/>
                    <a:pt x="970044" y="244390"/>
                    <a:pt x="970836" y="244390"/>
                  </a:cubicBezTo>
                  <a:cubicBezTo>
                    <a:pt x="970836" y="244390"/>
                    <a:pt x="970836" y="244390"/>
                    <a:pt x="974798" y="242005"/>
                  </a:cubicBezTo>
                  <a:cubicBezTo>
                    <a:pt x="980741" y="241607"/>
                    <a:pt x="992825" y="240614"/>
                    <a:pt x="1003918" y="241707"/>
                  </a:cubicBezTo>
                  <a:close/>
                  <a:moveTo>
                    <a:pt x="942503" y="235004"/>
                  </a:moveTo>
                  <a:cubicBezTo>
                    <a:pt x="948851" y="235004"/>
                    <a:pt x="964721" y="235004"/>
                    <a:pt x="970276" y="241347"/>
                  </a:cubicBezTo>
                  <a:cubicBezTo>
                    <a:pt x="961547" y="243725"/>
                    <a:pt x="879816" y="265925"/>
                    <a:pt x="855218" y="383268"/>
                  </a:cubicBezTo>
                  <a:cubicBezTo>
                    <a:pt x="844902" y="380096"/>
                    <a:pt x="833793" y="377718"/>
                    <a:pt x="822684" y="375339"/>
                  </a:cubicBezTo>
                  <a:cubicBezTo>
                    <a:pt x="846489" y="245311"/>
                    <a:pt x="937742" y="236589"/>
                    <a:pt x="939329" y="236589"/>
                  </a:cubicBezTo>
                  <a:cubicBezTo>
                    <a:pt x="939329" y="236589"/>
                    <a:pt x="939329" y="236589"/>
                    <a:pt x="942503" y="235004"/>
                  </a:cubicBezTo>
                  <a:close/>
                  <a:moveTo>
                    <a:pt x="281948" y="231024"/>
                  </a:moveTo>
                  <a:lnTo>
                    <a:pt x="281865" y="231060"/>
                  </a:lnTo>
                  <a:lnTo>
                    <a:pt x="281876" y="231063"/>
                  </a:lnTo>
                  <a:lnTo>
                    <a:pt x="281958" y="231024"/>
                  </a:lnTo>
                  <a:close/>
                  <a:moveTo>
                    <a:pt x="281733" y="231018"/>
                  </a:moveTo>
                  <a:lnTo>
                    <a:pt x="281816" y="231044"/>
                  </a:lnTo>
                  <a:lnTo>
                    <a:pt x="281892" y="231022"/>
                  </a:lnTo>
                  <a:close/>
                  <a:moveTo>
                    <a:pt x="895598" y="219875"/>
                  </a:moveTo>
                  <a:cubicBezTo>
                    <a:pt x="906710" y="219875"/>
                    <a:pt x="929728" y="220668"/>
                    <a:pt x="937665" y="233357"/>
                  </a:cubicBezTo>
                  <a:cubicBezTo>
                    <a:pt x="928934" y="234150"/>
                    <a:pt x="842420" y="248426"/>
                    <a:pt x="819402" y="374527"/>
                  </a:cubicBezTo>
                  <a:cubicBezTo>
                    <a:pt x="808290" y="371354"/>
                    <a:pt x="796384" y="368182"/>
                    <a:pt x="783685" y="365803"/>
                  </a:cubicBezTo>
                  <a:cubicBezTo>
                    <a:pt x="802734" y="234943"/>
                    <a:pt x="889249" y="222254"/>
                    <a:pt x="890836" y="221461"/>
                  </a:cubicBezTo>
                  <a:cubicBezTo>
                    <a:pt x="890836" y="221461"/>
                    <a:pt x="890836" y="221461"/>
                    <a:pt x="895598" y="219875"/>
                  </a:cubicBezTo>
                  <a:close/>
                  <a:moveTo>
                    <a:pt x="217883" y="218309"/>
                  </a:moveTo>
                  <a:cubicBezTo>
                    <a:pt x="265134" y="220748"/>
                    <a:pt x="282073" y="230947"/>
                    <a:pt x="282073" y="230947"/>
                  </a:cubicBezTo>
                  <a:lnTo>
                    <a:pt x="280906" y="230751"/>
                  </a:lnTo>
                  <a:lnTo>
                    <a:pt x="281485" y="230938"/>
                  </a:lnTo>
                  <a:lnTo>
                    <a:pt x="281942" y="231008"/>
                  </a:lnTo>
                  <a:lnTo>
                    <a:pt x="282073" y="230970"/>
                  </a:lnTo>
                  <a:lnTo>
                    <a:pt x="281974" y="231013"/>
                  </a:lnTo>
                  <a:lnTo>
                    <a:pt x="281981" y="231014"/>
                  </a:lnTo>
                  <a:lnTo>
                    <a:pt x="282073" y="230970"/>
                  </a:lnTo>
                  <a:lnTo>
                    <a:pt x="282032" y="231021"/>
                  </a:lnTo>
                  <a:lnTo>
                    <a:pt x="282073" y="231028"/>
                  </a:lnTo>
                  <a:lnTo>
                    <a:pt x="282028" y="231026"/>
                  </a:lnTo>
                  <a:lnTo>
                    <a:pt x="281973" y="231094"/>
                  </a:lnTo>
                  <a:lnTo>
                    <a:pt x="282073" y="231127"/>
                  </a:lnTo>
                  <a:lnTo>
                    <a:pt x="281911" y="231172"/>
                  </a:lnTo>
                  <a:lnTo>
                    <a:pt x="274689" y="240170"/>
                  </a:lnTo>
                  <a:cubicBezTo>
                    <a:pt x="261294" y="258236"/>
                    <a:pt x="233984" y="301893"/>
                    <a:pt x="229827" y="362088"/>
                  </a:cubicBezTo>
                  <a:cubicBezTo>
                    <a:pt x="229827" y="362088"/>
                    <a:pt x="203160" y="281170"/>
                    <a:pt x="254828" y="243905"/>
                  </a:cubicBezTo>
                  <a:lnTo>
                    <a:pt x="281271" y="231350"/>
                  </a:lnTo>
                  <a:lnTo>
                    <a:pt x="281049" y="231412"/>
                  </a:lnTo>
                  <a:lnTo>
                    <a:pt x="252157" y="243902"/>
                  </a:lnTo>
                  <a:cubicBezTo>
                    <a:pt x="228207" y="261294"/>
                    <a:pt x="221078" y="288051"/>
                    <a:pt x="221078" y="288051"/>
                  </a:cubicBezTo>
                  <a:cubicBezTo>
                    <a:pt x="200482" y="298358"/>
                    <a:pt x="177510" y="348304"/>
                    <a:pt x="177510" y="348304"/>
                  </a:cubicBezTo>
                  <a:cubicBezTo>
                    <a:pt x="169193" y="278141"/>
                    <a:pt x="232168" y="247222"/>
                    <a:pt x="264176" y="236148"/>
                  </a:cubicBezTo>
                  <a:lnTo>
                    <a:pt x="266888" y="235363"/>
                  </a:lnTo>
                  <a:lnTo>
                    <a:pt x="238198" y="243367"/>
                  </a:lnTo>
                  <a:cubicBezTo>
                    <a:pt x="199423" y="263436"/>
                    <a:pt x="176693" y="300900"/>
                    <a:pt x="176693" y="300900"/>
                  </a:cubicBezTo>
                  <a:cubicBezTo>
                    <a:pt x="176693" y="300900"/>
                    <a:pt x="176693" y="300900"/>
                    <a:pt x="146584" y="300900"/>
                  </a:cubicBezTo>
                  <a:cubicBezTo>
                    <a:pt x="164560" y="283060"/>
                    <a:pt x="180558" y="269458"/>
                    <a:pt x="194689" y="259130"/>
                  </a:cubicBezTo>
                  <a:lnTo>
                    <a:pt x="231225" y="237227"/>
                  </a:lnTo>
                  <a:lnTo>
                    <a:pt x="232448" y="236742"/>
                  </a:lnTo>
                  <a:lnTo>
                    <a:pt x="253456" y="230174"/>
                  </a:lnTo>
                  <a:lnTo>
                    <a:pt x="249303" y="230050"/>
                  </a:lnTo>
                  <a:lnTo>
                    <a:pt x="232448" y="236742"/>
                  </a:lnTo>
                  <a:lnTo>
                    <a:pt x="231585" y="237012"/>
                  </a:lnTo>
                  <a:lnTo>
                    <a:pt x="231225" y="237227"/>
                  </a:lnTo>
                  <a:lnTo>
                    <a:pt x="203959" y="248053"/>
                  </a:lnTo>
                  <a:cubicBezTo>
                    <a:pt x="191745" y="255001"/>
                    <a:pt x="183713" y="261128"/>
                    <a:pt x="183713" y="261128"/>
                  </a:cubicBezTo>
                  <a:cubicBezTo>
                    <a:pt x="150398" y="274594"/>
                    <a:pt x="129774" y="306278"/>
                    <a:pt x="129774" y="306278"/>
                  </a:cubicBezTo>
                  <a:cubicBezTo>
                    <a:pt x="154166" y="227859"/>
                    <a:pt x="227638" y="224740"/>
                    <a:pt x="262850" y="228082"/>
                  </a:cubicBezTo>
                  <a:lnTo>
                    <a:pt x="266922" y="228706"/>
                  </a:lnTo>
                  <a:lnTo>
                    <a:pt x="268633" y="228693"/>
                  </a:lnTo>
                  <a:lnTo>
                    <a:pt x="244827" y="224701"/>
                  </a:lnTo>
                  <a:cubicBezTo>
                    <a:pt x="209165" y="223704"/>
                    <a:pt x="180636" y="235677"/>
                    <a:pt x="180636" y="235677"/>
                  </a:cubicBezTo>
                  <a:cubicBezTo>
                    <a:pt x="180636" y="235677"/>
                    <a:pt x="180636" y="235677"/>
                    <a:pt x="160032" y="219122"/>
                  </a:cubicBezTo>
                  <a:cubicBezTo>
                    <a:pt x="183014" y="217545"/>
                    <a:pt x="202132" y="217496"/>
                    <a:pt x="217883" y="218309"/>
                  </a:cubicBezTo>
                  <a:close/>
                  <a:moveTo>
                    <a:pt x="856792" y="208781"/>
                  </a:moveTo>
                  <a:cubicBezTo>
                    <a:pt x="867084" y="208781"/>
                    <a:pt x="882918" y="209574"/>
                    <a:pt x="889252" y="219097"/>
                  </a:cubicBezTo>
                  <a:cubicBezTo>
                    <a:pt x="880543" y="220684"/>
                    <a:pt x="799790" y="238143"/>
                    <a:pt x="780789" y="365114"/>
                  </a:cubicBezTo>
                  <a:cubicBezTo>
                    <a:pt x="768122" y="361146"/>
                    <a:pt x="755455" y="357972"/>
                    <a:pt x="741996" y="354797"/>
                  </a:cubicBezTo>
                  <a:cubicBezTo>
                    <a:pt x="760997" y="235762"/>
                    <a:pt x="844917" y="211161"/>
                    <a:pt x="845709" y="211161"/>
                  </a:cubicBezTo>
                  <a:cubicBezTo>
                    <a:pt x="845709" y="211161"/>
                    <a:pt x="845709" y="211161"/>
                    <a:pt x="856792" y="208781"/>
                  </a:cubicBezTo>
                  <a:close/>
                  <a:moveTo>
                    <a:pt x="813994" y="189617"/>
                  </a:moveTo>
                  <a:cubicBezTo>
                    <a:pt x="822704" y="189617"/>
                    <a:pt x="840122" y="193588"/>
                    <a:pt x="844873" y="207884"/>
                  </a:cubicBezTo>
                  <a:cubicBezTo>
                    <a:pt x="842498" y="208678"/>
                    <a:pt x="758571" y="234093"/>
                    <a:pt x="738777" y="354019"/>
                  </a:cubicBezTo>
                  <a:cubicBezTo>
                    <a:pt x="730067" y="351636"/>
                    <a:pt x="720566" y="348459"/>
                    <a:pt x="711065" y="346077"/>
                  </a:cubicBezTo>
                  <a:cubicBezTo>
                    <a:pt x="750653" y="208678"/>
                    <a:pt x="807660" y="191205"/>
                    <a:pt x="808452" y="190411"/>
                  </a:cubicBezTo>
                  <a:cubicBezTo>
                    <a:pt x="808452" y="190411"/>
                    <a:pt x="808452" y="190411"/>
                    <a:pt x="813994" y="189617"/>
                  </a:cubicBezTo>
                  <a:close/>
                  <a:moveTo>
                    <a:pt x="773496" y="177083"/>
                  </a:moveTo>
                  <a:cubicBezTo>
                    <a:pt x="784585" y="175497"/>
                    <a:pt x="802011" y="175497"/>
                    <a:pt x="807555" y="188191"/>
                  </a:cubicBezTo>
                  <a:cubicBezTo>
                    <a:pt x="803595" y="188984"/>
                    <a:pt x="747358" y="208025"/>
                    <a:pt x="707754" y="345278"/>
                  </a:cubicBezTo>
                  <a:cubicBezTo>
                    <a:pt x="694289" y="341311"/>
                    <a:pt x="680824" y="338137"/>
                    <a:pt x="667359" y="334171"/>
                  </a:cubicBezTo>
                  <a:cubicBezTo>
                    <a:pt x="708547" y="205645"/>
                    <a:pt x="765575" y="180257"/>
                    <a:pt x="765575" y="179464"/>
                  </a:cubicBezTo>
                  <a:cubicBezTo>
                    <a:pt x="765575" y="179464"/>
                    <a:pt x="765575" y="179464"/>
                    <a:pt x="773496" y="177083"/>
                  </a:cubicBezTo>
                  <a:close/>
                  <a:moveTo>
                    <a:pt x="737095" y="165074"/>
                  </a:moveTo>
                  <a:cubicBezTo>
                    <a:pt x="745820" y="165074"/>
                    <a:pt x="759305" y="166663"/>
                    <a:pt x="764857" y="176991"/>
                  </a:cubicBezTo>
                  <a:cubicBezTo>
                    <a:pt x="761684" y="177786"/>
                    <a:pt x="705368" y="204005"/>
                    <a:pt x="664122" y="333510"/>
                  </a:cubicBezTo>
                  <a:cubicBezTo>
                    <a:pt x="653017" y="330332"/>
                    <a:pt x="642705" y="327154"/>
                    <a:pt x="632394" y="323976"/>
                  </a:cubicBezTo>
                  <a:cubicBezTo>
                    <a:pt x="641119" y="304113"/>
                    <a:pt x="658569" y="266771"/>
                    <a:pt x="669674" y="229429"/>
                  </a:cubicBezTo>
                  <a:cubicBezTo>
                    <a:pt x="685538" y="176991"/>
                    <a:pt x="730750" y="166663"/>
                    <a:pt x="731543" y="166663"/>
                  </a:cubicBezTo>
                  <a:cubicBezTo>
                    <a:pt x="731543" y="166663"/>
                    <a:pt x="731543" y="166663"/>
                    <a:pt x="737095" y="165074"/>
                  </a:cubicBezTo>
                  <a:close/>
                  <a:moveTo>
                    <a:pt x="693401" y="149394"/>
                  </a:moveTo>
                  <a:cubicBezTo>
                    <a:pt x="703714" y="148601"/>
                    <a:pt x="721166" y="150187"/>
                    <a:pt x="729892" y="164463"/>
                  </a:cubicBezTo>
                  <a:cubicBezTo>
                    <a:pt x="724339" y="165256"/>
                    <a:pt x="682295" y="177153"/>
                    <a:pt x="666430" y="227913"/>
                  </a:cubicBezTo>
                  <a:cubicBezTo>
                    <a:pt x="655324" y="265984"/>
                    <a:pt x="637871" y="304054"/>
                    <a:pt x="629145" y="323089"/>
                  </a:cubicBezTo>
                  <a:cubicBezTo>
                    <a:pt x="614866" y="318330"/>
                    <a:pt x="601380" y="314364"/>
                    <a:pt x="588688" y="310399"/>
                  </a:cubicBezTo>
                  <a:cubicBezTo>
                    <a:pt x="599001" y="292157"/>
                    <a:pt x="605347" y="275501"/>
                    <a:pt x="613280" y="254087"/>
                  </a:cubicBezTo>
                  <a:cubicBezTo>
                    <a:pt x="617246" y="243776"/>
                    <a:pt x="622006" y="231879"/>
                    <a:pt x="627559" y="218396"/>
                  </a:cubicBezTo>
                  <a:cubicBezTo>
                    <a:pt x="645804" y="172395"/>
                    <a:pt x="685468" y="151773"/>
                    <a:pt x="685468" y="151773"/>
                  </a:cubicBezTo>
                  <a:cubicBezTo>
                    <a:pt x="685468" y="151773"/>
                    <a:pt x="685468" y="151773"/>
                    <a:pt x="693401" y="149394"/>
                  </a:cubicBezTo>
                  <a:close/>
                  <a:moveTo>
                    <a:pt x="641225" y="128765"/>
                  </a:moveTo>
                  <a:cubicBezTo>
                    <a:pt x="653120" y="128765"/>
                    <a:pt x="677705" y="131145"/>
                    <a:pt x="684842" y="148598"/>
                  </a:cubicBezTo>
                  <a:cubicBezTo>
                    <a:pt x="684049" y="148598"/>
                    <a:pt x="643604" y="170017"/>
                    <a:pt x="624571" y="216823"/>
                  </a:cubicBezTo>
                  <a:cubicBezTo>
                    <a:pt x="619020" y="231102"/>
                    <a:pt x="614261" y="243002"/>
                    <a:pt x="610296" y="253315"/>
                  </a:cubicBezTo>
                  <a:cubicBezTo>
                    <a:pt x="602366" y="274735"/>
                    <a:pt x="596814" y="291394"/>
                    <a:pt x="585712" y="309641"/>
                  </a:cubicBezTo>
                  <a:cubicBezTo>
                    <a:pt x="576988" y="306467"/>
                    <a:pt x="569058" y="304088"/>
                    <a:pt x="561128" y="300914"/>
                  </a:cubicBezTo>
                  <a:cubicBezTo>
                    <a:pt x="557955" y="300121"/>
                    <a:pt x="553990" y="298534"/>
                    <a:pt x="550025" y="296948"/>
                  </a:cubicBezTo>
                  <a:cubicBezTo>
                    <a:pt x="555576" y="283461"/>
                    <a:pt x="564300" y="259662"/>
                    <a:pt x="573816" y="222376"/>
                  </a:cubicBezTo>
                  <a:cubicBezTo>
                    <a:pt x="589677" y="158911"/>
                    <a:pt x="633294" y="131938"/>
                    <a:pt x="636466" y="130351"/>
                  </a:cubicBezTo>
                  <a:cubicBezTo>
                    <a:pt x="636466" y="130351"/>
                    <a:pt x="636466" y="130351"/>
                    <a:pt x="641225" y="128765"/>
                  </a:cubicBezTo>
                  <a:close/>
                  <a:moveTo>
                    <a:pt x="597488" y="111068"/>
                  </a:moveTo>
                  <a:cubicBezTo>
                    <a:pt x="607794" y="110274"/>
                    <a:pt x="629198" y="111863"/>
                    <a:pt x="634747" y="127753"/>
                  </a:cubicBezTo>
                  <a:cubicBezTo>
                    <a:pt x="633954" y="127753"/>
                    <a:pt x="587182" y="154767"/>
                    <a:pt x="570535" y="221507"/>
                  </a:cubicBezTo>
                  <a:cubicBezTo>
                    <a:pt x="561022" y="258056"/>
                    <a:pt x="552302" y="282686"/>
                    <a:pt x="546752" y="296193"/>
                  </a:cubicBezTo>
                  <a:cubicBezTo>
                    <a:pt x="530105" y="290631"/>
                    <a:pt x="512664" y="283480"/>
                    <a:pt x="495224" y="277124"/>
                  </a:cubicBezTo>
                  <a:cubicBezTo>
                    <a:pt x="516628" y="150000"/>
                    <a:pt x="591939" y="113452"/>
                    <a:pt x="592732" y="112657"/>
                  </a:cubicBezTo>
                  <a:cubicBezTo>
                    <a:pt x="592732" y="112657"/>
                    <a:pt x="592732" y="112657"/>
                    <a:pt x="597488" y="111068"/>
                  </a:cubicBezTo>
                  <a:close/>
                  <a:moveTo>
                    <a:pt x="206091" y="99179"/>
                  </a:moveTo>
                  <a:lnTo>
                    <a:pt x="215505" y="99179"/>
                  </a:lnTo>
                  <a:lnTo>
                    <a:pt x="227272" y="123049"/>
                  </a:lnTo>
                  <a:close/>
                  <a:moveTo>
                    <a:pt x="571142" y="96065"/>
                  </a:moveTo>
                  <a:cubicBezTo>
                    <a:pt x="580466" y="97553"/>
                    <a:pt x="588601" y="101522"/>
                    <a:pt x="591378" y="110253"/>
                  </a:cubicBezTo>
                  <a:cubicBezTo>
                    <a:pt x="590584" y="110253"/>
                    <a:pt x="514399" y="147558"/>
                    <a:pt x="492179" y="275348"/>
                  </a:cubicBezTo>
                  <a:cubicBezTo>
                    <a:pt x="479481" y="270585"/>
                    <a:pt x="467577" y="265823"/>
                    <a:pt x="454880" y="260267"/>
                  </a:cubicBezTo>
                  <a:cubicBezTo>
                    <a:pt x="457261" y="143589"/>
                    <a:pt x="533446" y="101522"/>
                    <a:pt x="534239" y="100728"/>
                  </a:cubicBezTo>
                  <a:cubicBezTo>
                    <a:pt x="534239" y="100728"/>
                    <a:pt x="534239" y="100728"/>
                    <a:pt x="543762" y="96759"/>
                  </a:cubicBezTo>
                  <a:cubicBezTo>
                    <a:pt x="551302" y="95569"/>
                    <a:pt x="561817" y="94577"/>
                    <a:pt x="571142" y="96065"/>
                  </a:cubicBezTo>
                  <a:close/>
                  <a:moveTo>
                    <a:pt x="516081" y="85560"/>
                  </a:moveTo>
                  <a:cubicBezTo>
                    <a:pt x="522626" y="87147"/>
                    <a:pt x="528973" y="90917"/>
                    <a:pt x="532543" y="98455"/>
                  </a:cubicBezTo>
                  <a:cubicBezTo>
                    <a:pt x="531750" y="98455"/>
                    <a:pt x="454003" y="141307"/>
                    <a:pt x="451623" y="259547"/>
                  </a:cubicBezTo>
                  <a:cubicBezTo>
                    <a:pt x="442102" y="254785"/>
                    <a:pt x="431789" y="250818"/>
                    <a:pt x="422269" y="246850"/>
                  </a:cubicBezTo>
                  <a:cubicBezTo>
                    <a:pt x="446862" y="104010"/>
                    <a:pt x="492083" y="88139"/>
                    <a:pt x="492876" y="88139"/>
                  </a:cubicBezTo>
                  <a:cubicBezTo>
                    <a:pt x="492876" y="88139"/>
                    <a:pt x="492876" y="88139"/>
                    <a:pt x="498429" y="85758"/>
                  </a:cubicBezTo>
                  <a:cubicBezTo>
                    <a:pt x="502793" y="84568"/>
                    <a:pt x="509536" y="83973"/>
                    <a:pt x="516081" y="85560"/>
                  </a:cubicBezTo>
                  <a:close/>
                  <a:moveTo>
                    <a:pt x="469990" y="71574"/>
                  </a:moveTo>
                  <a:cubicBezTo>
                    <a:pt x="478311" y="71971"/>
                    <a:pt x="486434" y="75543"/>
                    <a:pt x="491189" y="85863"/>
                  </a:cubicBezTo>
                  <a:cubicBezTo>
                    <a:pt x="487227" y="86657"/>
                    <a:pt x="443641" y="104915"/>
                    <a:pt x="419074" y="245426"/>
                  </a:cubicBezTo>
                  <a:cubicBezTo>
                    <a:pt x="405602" y="239869"/>
                    <a:pt x="392923" y="234312"/>
                    <a:pt x="380243" y="227961"/>
                  </a:cubicBezTo>
                  <a:cubicBezTo>
                    <a:pt x="384205" y="133493"/>
                    <a:pt x="443641" y="80306"/>
                    <a:pt x="443641" y="79512"/>
                  </a:cubicBezTo>
                  <a:cubicBezTo>
                    <a:pt x="443641" y="79512"/>
                    <a:pt x="443641" y="79512"/>
                    <a:pt x="447603" y="76337"/>
                  </a:cubicBezTo>
                  <a:cubicBezTo>
                    <a:pt x="453151" y="73955"/>
                    <a:pt x="461670" y="71177"/>
                    <a:pt x="469990" y="71574"/>
                  </a:cubicBezTo>
                  <a:close/>
                  <a:moveTo>
                    <a:pt x="343474" y="59257"/>
                  </a:moveTo>
                  <a:cubicBezTo>
                    <a:pt x="348885" y="58363"/>
                    <a:pt x="354878" y="59108"/>
                    <a:pt x="361416" y="61889"/>
                  </a:cubicBezTo>
                  <a:cubicBezTo>
                    <a:pt x="359039" y="65067"/>
                    <a:pt x="327340" y="119887"/>
                    <a:pt x="323377" y="201720"/>
                  </a:cubicBezTo>
                  <a:cubicBezTo>
                    <a:pt x="318623" y="199336"/>
                    <a:pt x="313868" y="196953"/>
                    <a:pt x="309113" y="195364"/>
                  </a:cubicBezTo>
                  <a:cubicBezTo>
                    <a:pt x="308320" y="178679"/>
                    <a:pt x="305943" y="125448"/>
                    <a:pt x="311490" y="100819"/>
                  </a:cubicBezTo>
                  <a:cubicBezTo>
                    <a:pt x="316245" y="79368"/>
                    <a:pt x="327240" y="61938"/>
                    <a:pt x="343474" y="59257"/>
                  </a:cubicBezTo>
                  <a:close/>
                  <a:moveTo>
                    <a:pt x="422703" y="59089"/>
                  </a:moveTo>
                  <a:cubicBezTo>
                    <a:pt x="430226" y="59982"/>
                    <a:pt x="437749" y="64344"/>
                    <a:pt x="442104" y="76241"/>
                  </a:cubicBezTo>
                  <a:cubicBezTo>
                    <a:pt x="442104" y="76241"/>
                    <a:pt x="442104" y="76241"/>
                    <a:pt x="442104" y="77034"/>
                  </a:cubicBezTo>
                  <a:cubicBezTo>
                    <a:pt x="441312" y="77827"/>
                    <a:pt x="381921" y="130966"/>
                    <a:pt x="377170" y="226935"/>
                  </a:cubicBezTo>
                  <a:cubicBezTo>
                    <a:pt x="366876" y="222176"/>
                    <a:pt x="356581" y="217417"/>
                    <a:pt x="346287" y="212658"/>
                  </a:cubicBezTo>
                  <a:cubicBezTo>
                    <a:pt x="353414" y="117483"/>
                    <a:pt x="399343" y="66723"/>
                    <a:pt x="399343" y="65930"/>
                  </a:cubicBezTo>
                  <a:cubicBezTo>
                    <a:pt x="399343" y="65930"/>
                    <a:pt x="399343" y="65930"/>
                    <a:pt x="403302" y="62757"/>
                  </a:cubicBezTo>
                  <a:cubicBezTo>
                    <a:pt x="407658" y="60775"/>
                    <a:pt x="415180" y="58197"/>
                    <a:pt x="422703" y="59089"/>
                  </a:cubicBezTo>
                  <a:close/>
                  <a:moveTo>
                    <a:pt x="377927" y="54068"/>
                  </a:moveTo>
                  <a:cubicBezTo>
                    <a:pt x="383471" y="53771"/>
                    <a:pt x="390203" y="55954"/>
                    <a:pt x="397726" y="63494"/>
                  </a:cubicBezTo>
                  <a:cubicBezTo>
                    <a:pt x="397726" y="63494"/>
                    <a:pt x="397726" y="63494"/>
                    <a:pt x="397726" y="64288"/>
                  </a:cubicBezTo>
                  <a:cubicBezTo>
                    <a:pt x="396934" y="64288"/>
                    <a:pt x="351001" y="115089"/>
                    <a:pt x="343082" y="211134"/>
                  </a:cubicBezTo>
                  <a:cubicBezTo>
                    <a:pt x="337538" y="208752"/>
                    <a:pt x="331995" y="205577"/>
                    <a:pt x="326451" y="203196"/>
                  </a:cubicBezTo>
                  <a:cubicBezTo>
                    <a:pt x="330411" y="119851"/>
                    <a:pt x="363672" y="64288"/>
                    <a:pt x="364464" y="62700"/>
                  </a:cubicBezTo>
                  <a:cubicBezTo>
                    <a:pt x="364464" y="62700"/>
                    <a:pt x="364464" y="62700"/>
                    <a:pt x="365256" y="59525"/>
                  </a:cubicBezTo>
                  <a:cubicBezTo>
                    <a:pt x="368028" y="57144"/>
                    <a:pt x="372384" y="54366"/>
                    <a:pt x="377927" y="54068"/>
                  </a:cubicBezTo>
                  <a:close/>
                  <a:moveTo>
                    <a:pt x="259743" y="0"/>
                  </a:moveTo>
                  <a:cubicBezTo>
                    <a:pt x="250243" y="22263"/>
                    <a:pt x="262910" y="71559"/>
                    <a:pt x="262910" y="71559"/>
                  </a:cubicBezTo>
                  <a:cubicBezTo>
                    <a:pt x="256972" y="78715"/>
                    <a:pt x="255488" y="96157"/>
                    <a:pt x="255117" y="104431"/>
                  </a:cubicBezTo>
                  <a:lnTo>
                    <a:pt x="254998" y="108746"/>
                  </a:lnTo>
                  <a:lnTo>
                    <a:pt x="255051" y="108802"/>
                  </a:lnTo>
                  <a:cubicBezTo>
                    <a:pt x="249716" y="133806"/>
                    <a:pt x="261720" y="165060"/>
                    <a:pt x="268056" y="179124"/>
                  </a:cubicBezTo>
                  <a:lnTo>
                    <a:pt x="268339" y="179712"/>
                  </a:lnTo>
                  <a:lnTo>
                    <a:pt x="270700" y="180926"/>
                  </a:lnTo>
                  <a:lnTo>
                    <a:pt x="258324" y="117997"/>
                  </a:lnTo>
                  <a:cubicBezTo>
                    <a:pt x="259106" y="59845"/>
                    <a:pt x="294848" y="32611"/>
                    <a:pt x="294848" y="32611"/>
                  </a:cubicBezTo>
                  <a:cubicBezTo>
                    <a:pt x="271615" y="112974"/>
                    <a:pt x="270275" y="159406"/>
                    <a:pt x="271057" y="177599"/>
                  </a:cubicBezTo>
                  <a:lnTo>
                    <a:pt x="271366" y="181269"/>
                  </a:lnTo>
                  <a:lnTo>
                    <a:pt x="278880" y="185134"/>
                  </a:lnTo>
                  <a:lnTo>
                    <a:pt x="277686" y="157725"/>
                  </a:lnTo>
                  <a:cubicBezTo>
                    <a:pt x="276693" y="134940"/>
                    <a:pt x="276693" y="134940"/>
                    <a:pt x="276693" y="134940"/>
                  </a:cubicBezTo>
                  <a:cubicBezTo>
                    <a:pt x="276693" y="134940"/>
                    <a:pt x="279046" y="102376"/>
                    <a:pt x="286107" y="79343"/>
                  </a:cubicBezTo>
                  <a:cubicBezTo>
                    <a:pt x="286107" y="138514"/>
                    <a:pt x="286107" y="168100"/>
                    <a:pt x="286107" y="182893"/>
                  </a:cubicBezTo>
                  <a:lnTo>
                    <a:pt x="286107" y="188852"/>
                  </a:lnTo>
                  <a:lnTo>
                    <a:pt x="294446" y="193143"/>
                  </a:lnTo>
                  <a:cubicBezTo>
                    <a:pt x="367461" y="228863"/>
                    <a:pt x="475811" y="277085"/>
                    <a:pt x="559638" y="305660"/>
                  </a:cubicBezTo>
                  <a:cubicBezTo>
                    <a:pt x="672200" y="343762"/>
                    <a:pt x="851347" y="389007"/>
                    <a:pt x="929823" y="404089"/>
                  </a:cubicBezTo>
                  <a:cubicBezTo>
                    <a:pt x="1008300" y="418377"/>
                    <a:pt x="1027324" y="421552"/>
                    <a:pt x="1089154" y="430283"/>
                  </a:cubicBezTo>
                  <a:cubicBezTo>
                    <a:pt x="1151776" y="439015"/>
                    <a:pt x="1342021" y="465209"/>
                    <a:pt x="1422876" y="477116"/>
                  </a:cubicBezTo>
                  <a:cubicBezTo>
                    <a:pt x="1503730" y="489023"/>
                    <a:pt x="1632145" y="504104"/>
                    <a:pt x="1686048" y="520774"/>
                  </a:cubicBezTo>
                  <a:cubicBezTo>
                    <a:pt x="1686048" y="520774"/>
                    <a:pt x="1326168" y="485054"/>
                    <a:pt x="1244521" y="476322"/>
                  </a:cubicBezTo>
                  <a:cubicBezTo>
                    <a:pt x="1162874" y="467591"/>
                    <a:pt x="1084398" y="458065"/>
                    <a:pt x="976592" y="445365"/>
                  </a:cubicBezTo>
                  <a:cubicBezTo>
                    <a:pt x="868786" y="432665"/>
                    <a:pt x="695188" y="394563"/>
                    <a:pt x="577870" y="348524"/>
                  </a:cubicBezTo>
                  <a:cubicBezTo>
                    <a:pt x="460552" y="302485"/>
                    <a:pt x="326588" y="262003"/>
                    <a:pt x="152989" y="163574"/>
                  </a:cubicBezTo>
                  <a:cubicBezTo>
                    <a:pt x="152989" y="163574"/>
                    <a:pt x="79269" y="109598"/>
                    <a:pt x="49147" y="82609"/>
                  </a:cubicBezTo>
                  <a:cubicBezTo>
                    <a:pt x="47561" y="81815"/>
                    <a:pt x="46769" y="80228"/>
                    <a:pt x="45183" y="79434"/>
                  </a:cubicBezTo>
                  <a:cubicBezTo>
                    <a:pt x="38842" y="73878"/>
                    <a:pt x="13476" y="52446"/>
                    <a:pt x="0" y="23870"/>
                  </a:cubicBezTo>
                  <a:cubicBezTo>
                    <a:pt x="0" y="23870"/>
                    <a:pt x="178355" y="131030"/>
                    <a:pt x="235428" y="162781"/>
                  </a:cubicBezTo>
                  <a:lnTo>
                    <a:pt x="268084" y="179580"/>
                  </a:lnTo>
                  <a:lnTo>
                    <a:pt x="260905" y="165469"/>
                  </a:lnTo>
                  <a:cubicBezTo>
                    <a:pt x="248530" y="146605"/>
                    <a:pt x="231931" y="131424"/>
                    <a:pt x="217111" y="92133"/>
                  </a:cubicBezTo>
                  <a:cubicBezTo>
                    <a:pt x="197350" y="39745"/>
                    <a:pt x="224224" y="23870"/>
                    <a:pt x="224224" y="23870"/>
                  </a:cubicBezTo>
                  <a:cubicBezTo>
                    <a:pt x="222446" y="65542"/>
                    <a:pt x="240675" y="92481"/>
                    <a:pt x="249901" y="103345"/>
                  </a:cubicBezTo>
                  <a:lnTo>
                    <a:pt x="254809" y="108546"/>
                  </a:lnTo>
                  <a:lnTo>
                    <a:pt x="253608" y="106047"/>
                  </a:lnTo>
                  <a:cubicBezTo>
                    <a:pt x="252222" y="103164"/>
                    <a:pt x="249451" y="97400"/>
                    <a:pt x="243909" y="85871"/>
                  </a:cubicBezTo>
                  <a:cubicBezTo>
                    <a:pt x="238367" y="15107"/>
                    <a:pt x="259743" y="0"/>
                    <a:pt x="2597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51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05599 7.4074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7.40741E-7 L 0.05599 7.40741E-7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7.40741E-7 L 0.05599 7.40741E-7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38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43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  <p:bldP spid="31" grpId="0"/>
      <p:bldP spid="31" grpId="1"/>
      <p:bldP spid="60" grpId="0"/>
      <p:bldP spid="60" grpId="1"/>
      <p:bldP spid="83" grpId="0"/>
      <p:bldP spid="83" grpId="1"/>
      <p:bldP spid="14" grpId="0"/>
      <p:bldP spid="14" grpId="1"/>
      <p:bldP spid="61" grpId="0"/>
      <p:bldP spid="61" grpId="1"/>
      <p:bldP spid="49" grpId="0"/>
      <p:bldP spid="49" grpId="1"/>
      <p:bldP spid="84" grpId="0"/>
      <p:bldP spid="84" grpId="1"/>
      <p:bldP spid="50" grpId="0"/>
      <p:bldP spid="50" grpId="1"/>
      <p:bldP spid="62" grpId="0"/>
      <p:bldP spid="62" grpId="1"/>
      <p:bldP spid="85" grpId="0"/>
      <p:bldP spid="85" grpId="1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4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Andrew Westgarth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BRK2045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9d1f81f6-e953-47ea-988e-33ed651c58e6"/>
    <ds:schemaRef ds:uri="5a4b3278-325d-441a-b38f-6f1926bc734e"/>
    <ds:schemaRef ds:uri="230e9df3-be65-4c73-a93b-d1236ebd677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2</TotalTime>
  <Words>2975</Words>
  <Application>Microsoft Office PowerPoint</Application>
  <PresentationFormat>Widescreen</PresentationFormat>
  <Paragraphs>532</Paragraphs>
  <Slides>47</Slides>
  <Notes>25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WHITE TEMPLATE</vt:lpstr>
      <vt:lpstr>2_5-50203_Microsoft_Ignite_Template</vt:lpstr>
      <vt:lpstr>PowerPoint Presentation</vt:lpstr>
      <vt:lpstr>Fundamentals of Windows Containers and Windows Container—Based Web Apps on Azure App Service</vt:lpstr>
      <vt:lpstr>PowerPoint Presentation</vt:lpstr>
      <vt:lpstr>Azure App Service</vt:lpstr>
      <vt:lpstr>Azure App Service</vt:lpstr>
      <vt:lpstr>PowerPoint Presentation</vt:lpstr>
      <vt:lpstr>575K active customers | 1.8M apps &amp; sites hosted | &gt;24B requests per day</vt:lpstr>
      <vt:lpstr>Windows containers on Azure App Service—scenarios</vt:lpstr>
      <vt:lpstr>Web app for containers</vt:lpstr>
      <vt:lpstr>New SKU—Premium Container (PC)</vt:lpstr>
      <vt:lpstr>Cached base images</vt:lpstr>
      <vt:lpstr>Hello world—simple containerization of  a web application</vt:lpstr>
      <vt:lpstr>Demo review</vt:lpstr>
      <vt:lpstr>Container customizations</vt:lpstr>
      <vt:lpstr>Demo review</vt:lpstr>
      <vt:lpstr>Windows remote management</vt:lpstr>
      <vt:lpstr>Demo review</vt:lpstr>
      <vt:lpstr>Build a CI/CD pipeline</vt:lpstr>
      <vt:lpstr>Demo review</vt:lpstr>
      <vt:lpstr>What is a container?</vt:lpstr>
      <vt:lpstr>Anatomy of a Windows container</vt:lpstr>
      <vt:lpstr>Windows container best practices</vt:lpstr>
      <vt:lpstr>Summary</vt:lpstr>
      <vt:lpstr>Q&amp;A</vt:lpstr>
      <vt:lpstr>Check out more App Service sessions at #MSIgnite!</vt:lpstr>
      <vt:lpstr>Please evaluate this session Your feedback is important to us!</vt:lpstr>
      <vt:lpstr>PowerPoint Presentation</vt:lpstr>
      <vt:lpstr>Speaker Tips</vt:lpstr>
      <vt:lpstr>Attention: PLEASE READ</vt:lpstr>
      <vt:lpstr>Common copyright myths</vt:lpstr>
      <vt:lpstr>Resources for Microsoft employees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Enter title text</vt:lpstr>
      <vt:lpstr>Square photo layout with body text</vt:lpstr>
      <vt:lpstr>Slide palette info</vt:lpstr>
      <vt:lpstr>Creating accessible content</vt:lpstr>
      <vt:lpstr>Microsoft monoline icons</vt:lpstr>
      <vt:lpstr>Demo</vt:lpstr>
      <vt:lpstr>Video</vt:lpstr>
      <vt:lpstr>Section title</vt:lpstr>
      <vt:lpstr>Software code slide</vt:lpstr>
      <vt:lpstr>Notes (hidden)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Windows containers and Windows container-based web apps on Azure App Service</dc:title>
  <dc:subject>Microsoft Ignite</dc:subject>
  <dc:creator>MS Events 1142</dc:creator>
  <cp:keywords>Microsoft Ignite</cp:keywords>
  <dc:description/>
  <cp:lastModifiedBy>SYSTEM</cp:lastModifiedBy>
  <cp:revision>5</cp:revision>
  <dcterms:created xsi:type="dcterms:W3CDTF">2018-09-22T15:32:05Z</dcterms:created>
  <dcterms:modified xsi:type="dcterms:W3CDTF">2018-09-25T19:59:33Z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